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9" r:id="rId12"/>
    <p:sldId id="266" r:id="rId13"/>
    <p:sldId id="267" r:id="rId14"/>
    <p:sldId id="268" r:id="rId15"/>
    <p:sldId id="271" r:id="rId16"/>
    <p:sldId id="270" r:id="rId17"/>
  </p:sldIdLst>
  <p:sldSz cx="12192000" cy="6858000"/>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6" d="100"/>
          <a:sy n="56" d="100"/>
        </p:scale>
        <p:origin x="84" y="25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3.0414095420142315E-2"/>
          <c:w val="0.96285289253517303"/>
          <c:h val="0.93917180915971532"/>
        </c:manualLayout>
      </c:layout>
      <c:barChart>
        <c:barDir val="bar"/>
        <c:grouping val="percentStacked"/>
        <c:varyColors val="0"/>
        <c:ser>
          <c:idx val="0"/>
          <c:order val="0"/>
          <c:tx>
            <c:strRef>
              <c:f>Sheet1!$B$1</c:f>
              <c:strCache>
                <c:ptCount val="1"/>
                <c:pt idx="0">
                  <c:v>Series 1</c:v>
                </c:pt>
              </c:strCache>
            </c:strRef>
          </c:tx>
          <c:spPr>
            <a:noFill/>
            <a:effectLst/>
          </c:spPr>
          <c:invertIfNegative val="0"/>
          <c:dPt>
            <c:idx val="0"/>
            <c:invertIfNegative val="0"/>
            <c:bubble3D val="0"/>
            <c:extLst>
              <c:ext xmlns:c16="http://schemas.microsoft.com/office/drawing/2014/chart" uri="{C3380CC4-5D6E-409C-BE32-E72D297353CC}">
                <c16:uniqueId val="{00000000-FD03-4CAA-A513-94812DBAC73A}"/>
              </c:ext>
            </c:extLst>
          </c:dPt>
          <c:dPt>
            <c:idx val="1"/>
            <c:invertIfNegative val="0"/>
            <c:bubble3D val="0"/>
            <c:extLst>
              <c:ext xmlns:c16="http://schemas.microsoft.com/office/drawing/2014/chart" uri="{C3380CC4-5D6E-409C-BE32-E72D297353CC}">
                <c16:uniqueId val="{00000001-FD03-4CAA-A513-94812DBAC73A}"/>
              </c:ext>
            </c:extLst>
          </c:dPt>
          <c:dPt>
            <c:idx val="2"/>
            <c:invertIfNegative val="0"/>
            <c:bubble3D val="0"/>
            <c:extLst>
              <c:ext xmlns:c16="http://schemas.microsoft.com/office/drawing/2014/chart" uri="{C3380CC4-5D6E-409C-BE32-E72D297353CC}">
                <c16:uniqueId val="{00000002-FD03-4CAA-A513-94812DBAC73A}"/>
              </c:ext>
            </c:extLst>
          </c:dPt>
          <c:dPt>
            <c:idx val="3"/>
            <c:invertIfNegative val="0"/>
            <c:bubble3D val="0"/>
            <c:extLst>
              <c:ext xmlns:c16="http://schemas.microsoft.com/office/drawing/2014/chart" uri="{C3380CC4-5D6E-409C-BE32-E72D297353CC}">
                <c16:uniqueId val="{00000003-FD03-4CAA-A513-94812DBAC73A}"/>
              </c:ext>
            </c:extLst>
          </c:dPt>
          <c:cat>
            <c:strRef>
              <c:f>Sheet1!$A$2:$A$6</c:f>
              <c:strCache>
                <c:ptCount val="4"/>
                <c:pt idx="0">
                  <c:v>Category 1</c:v>
                </c:pt>
                <c:pt idx="1">
                  <c:v>Category 2</c:v>
                </c:pt>
                <c:pt idx="2">
                  <c:v>Category 3</c:v>
                </c:pt>
                <c:pt idx="3">
                  <c:v>Category 4</c:v>
                </c:pt>
              </c:strCache>
            </c:strRef>
          </c:cat>
          <c:val>
            <c:numRef>
              <c:f>Sheet1!$B$2:$B$6</c:f>
              <c:numCache>
                <c:formatCode>General</c:formatCode>
                <c:ptCount val="5"/>
                <c:pt idx="0">
                  <c:v>60</c:v>
                </c:pt>
                <c:pt idx="1">
                  <c:v>50</c:v>
                </c:pt>
                <c:pt idx="2">
                  <c:v>75</c:v>
                </c:pt>
                <c:pt idx="3">
                  <c:v>40</c:v>
                </c:pt>
                <c:pt idx="4">
                  <c:v>50</c:v>
                </c:pt>
              </c:numCache>
            </c:numRef>
          </c:val>
          <c:extLst>
            <c:ext xmlns:c16="http://schemas.microsoft.com/office/drawing/2014/chart" uri="{C3380CC4-5D6E-409C-BE32-E72D297353CC}">
              <c16:uniqueId val="{00000004-FD03-4CAA-A513-94812DBAC73A}"/>
            </c:ext>
          </c:extLst>
        </c:ser>
        <c:ser>
          <c:idx val="1"/>
          <c:order val="1"/>
          <c:tx>
            <c:strRef>
              <c:f>Sheet1!$C$1</c:f>
              <c:strCache>
                <c:ptCount val="1"/>
                <c:pt idx="0">
                  <c:v>Series 2</c:v>
                </c:pt>
              </c:strCache>
            </c:strRef>
          </c:tx>
          <c:spPr>
            <a:solidFill>
              <a:schemeClr val="accent4"/>
            </a:solidFill>
          </c:spPr>
          <c:invertIfNegative val="0"/>
          <c:dPt>
            <c:idx val="1"/>
            <c:invertIfNegative val="0"/>
            <c:bubble3D val="0"/>
            <c:spPr>
              <a:solidFill>
                <a:schemeClr val="accent3"/>
              </a:solidFill>
            </c:spPr>
            <c:extLst>
              <c:ext xmlns:c16="http://schemas.microsoft.com/office/drawing/2014/chart" uri="{C3380CC4-5D6E-409C-BE32-E72D297353CC}">
                <c16:uniqueId val="{00000006-FD03-4CAA-A513-94812DBAC73A}"/>
              </c:ext>
            </c:extLst>
          </c:dPt>
          <c:dPt>
            <c:idx val="2"/>
            <c:invertIfNegative val="0"/>
            <c:bubble3D val="0"/>
            <c:spPr>
              <a:solidFill>
                <a:schemeClr val="accent2"/>
              </a:solidFill>
            </c:spPr>
            <c:extLst>
              <c:ext xmlns:c16="http://schemas.microsoft.com/office/drawing/2014/chart" uri="{C3380CC4-5D6E-409C-BE32-E72D297353CC}">
                <c16:uniqueId val="{00000008-FD03-4CAA-A513-94812DBAC73A}"/>
              </c:ext>
            </c:extLst>
          </c:dPt>
          <c:dPt>
            <c:idx val="3"/>
            <c:invertIfNegative val="0"/>
            <c:bubble3D val="0"/>
            <c:spPr>
              <a:solidFill>
                <a:schemeClr val="accent1"/>
              </a:solidFill>
            </c:spPr>
            <c:extLst>
              <c:ext xmlns:c16="http://schemas.microsoft.com/office/drawing/2014/chart" uri="{C3380CC4-5D6E-409C-BE32-E72D297353CC}">
                <c16:uniqueId val="{0000000A-FD03-4CAA-A513-94812DBAC73A}"/>
              </c:ext>
            </c:extLst>
          </c:dPt>
          <c:dPt>
            <c:idx val="4"/>
            <c:invertIfNegative val="0"/>
            <c:bubble3D val="0"/>
            <c:spPr>
              <a:solidFill>
                <a:schemeClr val="accent6"/>
              </a:solidFill>
            </c:spPr>
            <c:extLst>
              <c:ext xmlns:c16="http://schemas.microsoft.com/office/drawing/2014/chart" uri="{C3380CC4-5D6E-409C-BE32-E72D297353CC}">
                <c16:uniqueId val="{0000000C-FD03-4CAA-A513-94812DBAC73A}"/>
              </c:ext>
            </c:extLst>
          </c:dPt>
          <c:cat>
            <c:strRef>
              <c:f>Sheet1!$A$2:$A$6</c:f>
              <c:strCache>
                <c:ptCount val="4"/>
                <c:pt idx="0">
                  <c:v>Category 1</c:v>
                </c:pt>
                <c:pt idx="1">
                  <c:v>Category 2</c:v>
                </c:pt>
                <c:pt idx="2">
                  <c:v>Category 3</c:v>
                </c:pt>
                <c:pt idx="3">
                  <c:v>Category 4</c:v>
                </c:pt>
              </c:strCache>
            </c:strRef>
          </c:cat>
          <c:val>
            <c:numRef>
              <c:f>Sheet1!$C$2:$C$6</c:f>
              <c:numCache>
                <c:formatCode>General</c:formatCode>
                <c:ptCount val="5"/>
                <c:pt idx="0">
                  <c:v>40</c:v>
                </c:pt>
                <c:pt idx="1">
                  <c:v>50</c:v>
                </c:pt>
                <c:pt idx="2">
                  <c:v>25</c:v>
                </c:pt>
                <c:pt idx="3">
                  <c:v>60</c:v>
                </c:pt>
                <c:pt idx="4">
                  <c:v>50</c:v>
                </c:pt>
              </c:numCache>
            </c:numRef>
          </c:val>
          <c:extLst>
            <c:ext xmlns:c16="http://schemas.microsoft.com/office/drawing/2014/chart" uri="{C3380CC4-5D6E-409C-BE32-E72D297353CC}">
              <c16:uniqueId val="{0000000D-FD03-4CAA-A513-94812DBAC73A}"/>
            </c:ext>
          </c:extLst>
        </c:ser>
        <c:dLbls>
          <c:showLegendKey val="0"/>
          <c:showVal val="0"/>
          <c:showCatName val="0"/>
          <c:showSerName val="0"/>
          <c:showPercent val="0"/>
          <c:showBubbleSize val="0"/>
        </c:dLbls>
        <c:gapWidth val="75"/>
        <c:overlap val="100"/>
        <c:axId val="182077696"/>
        <c:axId val="182079488"/>
      </c:barChart>
      <c:catAx>
        <c:axId val="182077696"/>
        <c:scaling>
          <c:orientation val="minMax"/>
        </c:scaling>
        <c:delete val="1"/>
        <c:axPos val="l"/>
        <c:numFmt formatCode="General" sourceLinked="0"/>
        <c:majorTickMark val="out"/>
        <c:minorTickMark val="none"/>
        <c:tickLblPos val="nextTo"/>
        <c:crossAx val="182079488"/>
        <c:crosses val="autoZero"/>
        <c:auto val="1"/>
        <c:lblAlgn val="ctr"/>
        <c:lblOffset val="100"/>
        <c:noMultiLvlLbl val="0"/>
      </c:catAx>
      <c:valAx>
        <c:axId val="182079488"/>
        <c:scaling>
          <c:orientation val="minMax"/>
        </c:scaling>
        <c:delete val="1"/>
        <c:axPos val="b"/>
        <c:majorGridlines>
          <c:spPr>
            <a:ln>
              <a:noFill/>
            </a:ln>
          </c:spPr>
        </c:majorGridlines>
        <c:numFmt formatCode="0%" sourceLinked="1"/>
        <c:majorTickMark val="out"/>
        <c:minorTickMark val="none"/>
        <c:tickLblPos val="nextTo"/>
        <c:crossAx val="182077696"/>
        <c:crosses val="autoZero"/>
        <c:crossBetween val="between"/>
      </c:valAx>
      <c:spPr>
        <a:noFill/>
        <a:ln>
          <a:noFill/>
        </a:ln>
      </c:spPr>
    </c:plotArea>
    <c:plotVisOnly val="1"/>
    <c:dispBlanksAs val="gap"/>
    <c:showDLblsOverMax val="0"/>
  </c:chart>
  <c:txPr>
    <a:bodyPr/>
    <a:lstStyle/>
    <a:p>
      <a:pPr>
        <a:defRPr sz="1800"/>
      </a:pPr>
      <a:endParaRPr lang="pl-PL"/>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3.0414095420142315E-2"/>
          <c:w val="0.96285289253517303"/>
          <c:h val="0.93917180915971532"/>
        </c:manualLayout>
      </c:layout>
      <c:barChart>
        <c:barDir val="bar"/>
        <c:grouping val="percentStacked"/>
        <c:varyColors val="0"/>
        <c:ser>
          <c:idx val="0"/>
          <c:order val="0"/>
          <c:tx>
            <c:strRef>
              <c:f>Sheet1!$B$1</c:f>
              <c:strCache>
                <c:ptCount val="1"/>
                <c:pt idx="0">
                  <c:v>Series 1</c:v>
                </c:pt>
              </c:strCache>
            </c:strRef>
          </c:tx>
          <c:spPr>
            <a:solidFill>
              <a:schemeClr val="accent1"/>
            </a:solidFill>
            <a:effectLst/>
          </c:spPr>
          <c:invertIfNegative val="0"/>
          <c:dPt>
            <c:idx val="0"/>
            <c:invertIfNegative val="0"/>
            <c:bubble3D val="0"/>
            <c:spPr>
              <a:solidFill>
                <a:schemeClr val="accent4"/>
              </a:solidFill>
              <a:effectLst/>
            </c:spPr>
            <c:extLst>
              <c:ext xmlns:c16="http://schemas.microsoft.com/office/drawing/2014/chart" uri="{C3380CC4-5D6E-409C-BE32-E72D297353CC}">
                <c16:uniqueId val="{00000001-57EB-46D7-8EDC-06DAF60CC049}"/>
              </c:ext>
            </c:extLst>
          </c:dPt>
          <c:dPt>
            <c:idx val="1"/>
            <c:invertIfNegative val="0"/>
            <c:bubble3D val="0"/>
            <c:spPr>
              <a:solidFill>
                <a:schemeClr val="accent3"/>
              </a:solidFill>
              <a:effectLst/>
            </c:spPr>
            <c:extLst>
              <c:ext xmlns:c16="http://schemas.microsoft.com/office/drawing/2014/chart" uri="{C3380CC4-5D6E-409C-BE32-E72D297353CC}">
                <c16:uniqueId val="{00000003-57EB-46D7-8EDC-06DAF60CC049}"/>
              </c:ext>
            </c:extLst>
          </c:dPt>
          <c:dPt>
            <c:idx val="2"/>
            <c:invertIfNegative val="0"/>
            <c:bubble3D val="0"/>
            <c:spPr>
              <a:solidFill>
                <a:schemeClr val="accent2"/>
              </a:solidFill>
              <a:effectLst/>
            </c:spPr>
            <c:extLst>
              <c:ext xmlns:c16="http://schemas.microsoft.com/office/drawing/2014/chart" uri="{C3380CC4-5D6E-409C-BE32-E72D297353CC}">
                <c16:uniqueId val="{00000005-57EB-46D7-8EDC-06DAF60CC049}"/>
              </c:ext>
            </c:extLst>
          </c:dPt>
          <c:dPt>
            <c:idx val="3"/>
            <c:invertIfNegative val="0"/>
            <c:bubble3D val="0"/>
            <c:extLst>
              <c:ext xmlns:c16="http://schemas.microsoft.com/office/drawing/2014/chart" uri="{C3380CC4-5D6E-409C-BE32-E72D297353CC}">
                <c16:uniqueId val="{00000006-57EB-46D7-8EDC-06DAF60CC049}"/>
              </c:ext>
            </c:extLst>
          </c:dPt>
          <c:dPt>
            <c:idx val="4"/>
            <c:invertIfNegative val="0"/>
            <c:bubble3D val="0"/>
            <c:spPr>
              <a:solidFill>
                <a:schemeClr val="accent6"/>
              </a:solidFill>
              <a:effectLst/>
            </c:spPr>
            <c:extLst>
              <c:ext xmlns:c16="http://schemas.microsoft.com/office/drawing/2014/chart" uri="{C3380CC4-5D6E-409C-BE32-E72D297353CC}">
                <c16:uniqueId val="{00000008-57EB-46D7-8EDC-06DAF60CC049}"/>
              </c:ext>
            </c:extLst>
          </c:dPt>
          <c:cat>
            <c:strRef>
              <c:f>Sheet1!$A$2:$A$6</c:f>
              <c:strCache>
                <c:ptCount val="4"/>
                <c:pt idx="0">
                  <c:v>Category 1</c:v>
                </c:pt>
                <c:pt idx="1">
                  <c:v>Category 2</c:v>
                </c:pt>
                <c:pt idx="2">
                  <c:v>Category 3</c:v>
                </c:pt>
                <c:pt idx="3">
                  <c:v>Category 4</c:v>
                </c:pt>
              </c:strCache>
            </c:strRef>
          </c:cat>
          <c:val>
            <c:numRef>
              <c:f>Sheet1!$B$2:$B$6</c:f>
              <c:numCache>
                <c:formatCode>General</c:formatCode>
                <c:ptCount val="5"/>
                <c:pt idx="0">
                  <c:v>50</c:v>
                </c:pt>
                <c:pt idx="1">
                  <c:v>70</c:v>
                </c:pt>
                <c:pt idx="2">
                  <c:v>60</c:v>
                </c:pt>
                <c:pt idx="3">
                  <c:v>50</c:v>
                </c:pt>
                <c:pt idx="4">
                  <c:v>30</c:v>
                </c:pt>
              </c:numCache>
            </c:numRef>
          </c:val>
          <c:extLst>
            <c:ext xmlns:c16="http://schemas.microsoft.com/office/drawing/2014/chart" uri="{C3380CC4-5D6E-409C-BE32-E72D297353CC}">
              <c16:uniqueId val="{00000009-57EB-46D7-8EDC-06DAF60CC049}"/>
            </c:ext>
          </c:extLst>
        </c:ser>
        <c:ser>
          <c:idx val="1"/>
          <c:order val="1"/>
          <c:tx>
            <c:strRef>
              <c:f>Sheet1!$C$1</c:f>
              <c:strCache>
                <c:ptCount val="1"/>
                <c:pt idx="0">
                  <c:v>Series 2</c:v>
                </c:pt>
              </c:strCache>
            </c:strRef>
          </c:tx>
          <c:spPr>
            <a:noFill/>
          </c:spPr>
          <c:invertIfNegative val="0"/>
          <c:cat>
            <c:strRef>
              <c:f>Sheet1!$A$2:$A$6</c:f>
              <c:strCache>
                <c:ptCount val="4"/>
                <c:pt idx="0">
                  <c:v>Category 1</c:v>
                </c:pt>
                <c:pt idx="1">
                  <c:v>Category 2</c:v>
                </c:pt>
                <c:pt idx="2">
                  <c:v>Category 3</c:v>
                </c:pt>
                <c:pt idx="3">
                  <c:v>Category 4</c:v>
                </c:pt>
              </c:strCache>
            </c:strRef>
          </c:cat>
          <c:val>
            <c:numRef>
              <c:f>Sheet1!$C$2:$C$6</c:f>
              <c:numCache>
                <c:formatCode>General</c:formatCode>
                <c:ptCount val="5"/>
                <c:pt idx="0">
                  <c:v>50</c:v>
                </c:pt>
                <c:pt idx="1">
                  <c:v>30</c:v>
                </c:pt>
                <c:pt idx="2">
                  <c:v>40</c:v>
                </c:pt>
                <c:pt idx="3">
                  <c:v>50</c:v>
                </c:pt>
                <c:pt idx="4">
                  <c:v>70</c:v>
                </c:pt>
              </c:numCache>
            </c:numRef>
          </c:val>
          <c:extLst>
            <c:ext xmlns:c16="http://schemas.microsoft.com/office/drawing/2014/chart" uri="{C3380CC4-5D6E-409C-BE32-E72D297353CC}">
              <c16:uniqueId val="{0000000A-57EB-46D7-8EDC-06DAF60CC049}"/>
            </c:ext>
          </c:extLst>
        </c:ser>
        <c:dLbls>
          <c:showLegendKey val="0"/>
          <c:showVal val="0"/>
          <c:showCatName val="0"/>
          <c:showSerName val="0"/>
          <c:showPercent val="0"/>
          <c:showBubbleSize val="0"/>
        </c:dLbls>
        <c:gapWidth val="75"/>
        <c:overlap val="100"/>
        <c:axId val="182077696"/>
        <c:axId val="182079488"/>
      </c:barChart>
      <c:catAx>
        <c:axId val="182077696"/>
        <c:scaling>
          <c:orientation val="minMax"/>
        </c:scaling>
        <c:delete val="1"/>
        <c:axPos val="l"/>
        <c:numFmt formatCode="General" sourceLinked="0"/>
        <c:majorTickMark val="out"/>
        <c:minorTickMark val="none"/>
        <c:tickLblPos val="nextTo"/>
        <c:crossAx val="182079488"/>
        <c:crosses val="autoZero"/>
        <c:auto val="1"/>
        <c:lblAlgn val="ctr"/>
        <c:lblOffset val="100"/>
        <c:noMultiLvlLbl val="0"/>
      </c:catAx>
      <c:valAx>
        <c:axId val="182079488"/>
        <c:scaling>
          <c:orientation val="minMax"/>
        </c:scaling>
        <c:delete val="1"/>
        <c:axPos val="b"/>
        <c:majorGridlines>
          <c:spPr>
            <a:ln>
              <a:noFill/>
            </a:ln>
          </c:spPr>
        </c:majorGridlines>
        <c:numFmt formatCode="0%" sourceLinked="1"/>
        <c:majorTickMark val="out"/>
        <c:minorTickMark val="none"/>
        <c:tickLblPos val="nextTo"/>
        <c:crossAx val="182077696"/>
        <c:crosses val="autoZero"/>
        <c:crossBetween val="between"/>
      </c:valAx>
      <c:spPr>
        <a:noFill/>
        <a:ln>
          <a:noFill/>
        </a:ln>
      </c:spPr>
    </c:plotArea>
    <c:plotVisOnly val="1"/>
    <c:dispBlanksAs val="gap"/>
    <c:showDLblsOverMax val="0"/>
  </c:chart>
  <c:txPr>
    <a:bodyPr/>
    <a:lstStyle/>
    <a:p>
      <a:pPr>
        <a:defRPr sz="1800"/>
      </a:pPr>
      <a:endParaRPr lang="pl-PL"/>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explosion val="25"/>
          <c:dPt>
            <c:idx val="0"/>
            <c:bubble3D val="0"/>
            <c:explosion val="2"/>
            <c:spPr>
              <a:solidFill>
                <a:srgbClr val="3A3E4A"/>
              </a:solidFill>
            </c:spPr>
            <c:extLst>
              <c:ext xmlns:c16="http://schemas.microsoft.com/office/drawing/2014/chart" uri="{C3380CC4-5D6E-409C-BE32-E72D297353CC}">
                <c16:uniqueId val="{00000001-A8A9-4000-B2CF-8E5D168BA394}"/>
              </c:ext>
            </c:extLst>
          </c:dPt>
          <c:dPt>
            <c:idx val="1"/>
            <c:bubble3D val="0"/>
            <c:explosion val="12"/>
            <c:spPr>
              <a:solidFill>
                <a:sysClr val="windowText" lastClr="000000">
                  <a:lumMod val="65000"/>
                  <a:lumOff val="35000"/>
                </a:sysClr>
              </a:solidFill>
            </c:spPr>
            <c:extLst>
              <c:ext xmlns:c16="http://schemas.microsoft.com/office/drawing/2014/chart" uri="{C3380CC4-5D6E-409C-BE32-E72D297353CC}">
                <c16:uniqueId val="{00000003-A8A9-4000-B2CF-8E5D168BA394}"/>
              </c:ext>
            </c:extLst>
          </c:dPt>
          <c:dPt>
            <c:idx val="2"/>
            <c:bubble3D val="0"/>
            <c:explosion val="13"/>
            <c:spPr>
              <a:solidFill>
                <a:sysClr val="window" lastClr="FFFFFF">
                  <a:lumMod val="65000"/>
                </a:sysClr>
              </a:solidFill>
            </c:spPr>
            <c:extLst>
              <c:ext xmlns:c16="http://schemas.microsoft.com/office/drawing/2014/chart" uri="{C3380CC4-5D6E-409C-BE32-E72D297353CC}">
                <c16:uniqueId val="{00000005-A8A9-4000-B2CF-8E5D168BA394}"/>
              </c:ext>
            </c:extLst>
          </c:dPt>
          <c:dPt>
            <c:idx val="3"/>
            <c:bubble3D val="0"/>
            <c:explosion val="10"/>
            <c:spPr>
              <a:solidFill>
                <a:srgbClr val="D9D9D9"/>
              </a:solidFill>
            </c:spPr>
            <c:extLst>
              <c:ext xmlns:c16="http://schemas.microsoft.com/office/drawing/2014/chart" uri="{C3380CC4-5D6E-409C-BE32-E72D297353CC}">
                <c16:uniqueId val="{00000007-A8A9-4000-B2CF-8E5D168BA394}"/>
              </c:ext>
            </c:extLst>
          </c:dPt>
          <c:dPt>
            <c:idx val="4"/>
            <c:bubble3D val="0"/>
            <c:explosion val="37"/>
            <c:spPr>
              <a:solidFill>
                <a:srgbClr val="FFC000"/>
              </a:solidFill>
            </c:spPr>
            <c:extLst>
              <c:ext xmlns:c16="http://schemas.microsoft.com/office/drawing/2014/chart" uri="{C3380CC4-5D6E-409C-BE32-E72D297353CC}">
                <c16:uniqueId val="{00000009-A8A9-4000-B2CF-8E5D168BA394}"/>
              </c:ext>
            </c:extLst>
          </c:dPt>
          <c:dLbls>
            <c:dLbl>
              <c:idx val="0"/>
              <c:tx>
                <c:rich>
                  <a:bodyPr rot="0" spcFirstLastPara="0" vertOverflow="ellipsis" vert="horz" wrap="square" lIns="38100" tIns="19050" rIns="38100" bIns="19050" anchor="ctr" anchorCtr="1"/>
                  <a:lstStyle/>
                  <a:p>
                    <a:pPr>
                      <a:defRPr lang="zh-CN" sz="1050" b="1" i="0" u="none" strike="noStrike" kern="1200" baseline="0">
                        <a:solidFill>
                          <a:schemeClr val="bg1"/>
                        </a:solidFill>
                        <a:latin typeface="+mn-ea"/>
                        <a:ea typeface="+mn-ea"/>
                        <a:cs typeface="+mn-cs"/>
                      </a:defRPr>
                    </a:pPr>
                    <a:fld id="{D2EE2E37-D31E-459C-855F-BFCFAD65D02F}" type="CATEGORYNAME">
                      <a:rPr lang="en-US">
                        <a:latin typeface="Montserrat" panose="00000500000000000000" pitchFamily="2" charset="-18"/>
                      </a:rPr>
                      <a:pPr>
                        <a:defRPr lang="zh-CN" sz="1050" b="1" i="0" u="none" strike="noStrike" kern="1200" baseline="0">
                          <a:solidFill>
                            <a:schemeClr val="bg1"/>
                          </a:solidFill>
                          <a:latin typeface="+mn-ea"/>
                          <a:ea typeface="+mn-ea"/>
                          <a:cs typeface="+mn-cs"/>
                        </a:defRPr>
                      </a:pPr>
                      <a:t>[NAZWA KATEGORII]</a:t>
                    </a:fld>
                    <a:endParaRPr lang="pl-PL"/>
                  </a:p>
                </c:rich>
              </c:tx>
              <c:spPr>
                <a:noFill/>
                <a:ln>
                  <a:noFill/>
                </a:ln>
                <a:effectLst/>
              </c:spPr>
              <c:dLblPos val="bestFit"/>
              <c:showLegendKey val="0"/>
              <c:showVal val="0"/>
              <c:showCatName val="1"/>
              <c:showSerName val="0"/>
              <c:showPercent val="0"/>
              <c:showBubbleSize val="0"/>
              <c:extLst>
                <c:ext xmlns:c15="http://schemas.microsoft.com/office/drawing/2012/chart" uri="{CE6537A1-D6FC-4f65-9D91-7224C49458BB}">
                  <c15:layout>
                    <c:manualLayout>
                      <c:w val="2.2650029694723971E-2"/>
                      <c:h val="4.4576120704179024E-2"/>
                    </c:manualLayout>
                  </c15:layout>
                  <c15:dlblFieldTable/>
                  <c15:showDataLabelsRange val="0"/>
                </c:ext>
                <c:ext xmlns:c16="http://schemas.microsoft.com/office/drawing/2014/chart" uri="{C3380CC4-5D6E-409C-BE32-E72D297353CC}">
                  <c16:uniqueId val="{00000001-A8A9-4000-B2CF-8E5D168BA394}"/>
                </c:ext>
              </c:extLst>
            </c:dLbl>
            <c:dLbl>
              <c:idx val="1"/>
              <c:tx>
                <c:rich>
                  <a:bodyPr rot="0" spcFirstLastPara="0" vertOverflow="ellipsis" vert="horz" wrap="square" lIns="38100" tIns="19050" rIns="38100" bIns="19050" anchor="ctr" anchorCtr="1"/>
                  <a:lstStyle/>
                  <a:p>
                    <a:pPr>
                      <a:defRPr lang="zh-CN" sz="1050" b="1" i="0" u="none" strike="noStrike" kern="1200" baseline="0">
                        <a:solidFill>
                          <a:schemeClr val="bg1"/>
                        </a:solidFill>
                        <a:latin typeface="+mn-ea"/>
                        <a:ea typeface="+mn-ea"/>
                        <a:cs typeface="+mn-cs"/>
                      </a:defRPr>
                    </a:pPr>
                    <a:fld id="{8E71904B-61A1-4A9D-B365-8DFD212BBB7A}" type="CATEGORYNAME">
                      <a:rPr lang="en-US">
                        <a:latin typeface="Montserrat" panose="00000500000000000000" pitchFamily="2" charset="-18"/>
                      </a:rPr>
                      <a:pPr>
                        <a:defRPr lang="zh-CN" sz="1050" b="1" i="0" u="none" strike="noStrike" kern="1200" baseline="0">
                          <a:solidFill>
                            <a:schemeClr val="bg1"/>
                          </a:solidFill>
                          <a:latin typeface="+mn-ea"/>
                          <a:ea typeface="+mn-ea"/>
                          <a:cs typeface="+mn-cs"/>
                        </a:defRPr>
                      </a:pPr>
                      <a:t>[NAZWA KATEGORII]</a:t>
                    </a:fld>
                    <a:endParaRPr lang="pl-PL"/>
                  </a:p>
                </c:rich>
              </c:tx>
              <c:spPr>
                <a:noFill/>
                <a:ln>
                  <a:noFill/>
                </a:ln>
                <a:effectLst/>
              </c:sp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8A9-4000-B2CF-8E5D168BA394}"/>
                </c:ext>
              </c:extLst>
            </c:dLbl>
            <c:dLbl>
              <c:idx val="2"/>
              <c:tx>
                <c:rich>
                  <a:bodyPr/>
                  <a:lstStyle/>
                  <a:p>
                    <a:fld id="{530C67C0-8072-47BE-B50A-7630CBA1A33E}" type="CATEGORYNAME">
                      <a:rPr lang="en-US">
                        <a:latin typeface="Montserrat" panose="00000500000000000000" pitchFamily="2" charset="-18"/>
                      </a:rPr>
                      <a:pPr/>
                      <a:t>[NAZWA KATEGORII]</a:t>
                    </a:fld>
                    <a:endParaRPr lang="pl-PL"/>
                  </a:p>
                </c:rich>
              </c:tx>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8A9-4000-B2CF-8E5D168BA394}"/>
                </c:ext>
              </c:extLst>
            </c:dLbl>
            <c:dLbl>
              <c:idx val="3"/>
              <c:layout>
                <c:manualLayout>
                  <c:x val="0.16432993567674201"/>
                  <c:y val="5.2957316493257002E-2"/>
                </c:manualLayout>
              </c:layout>
              <c:spPr>
                <a:noFill/>
                <a:ln>
                  <a:noFill/>
                </a:ln>
                <a:effectLst/>
              </c:spPr>
              <c:txPr>
                <a:bodyPr rot="0" spcFirstLastPara="0" vertOverflow="ellipsis" vert="horz" wrap="square" lIns="38100" tIns="19050" rIns="38100" bIns="19050" anchor="ctr" anchorCtr="1"/>
                <a:lstStyle/>
                <a:p>
                  <a:pPr>
                    <a:defRPr lang="zh-CN" sz="1050" b="1" i="0" u="none" strike="noStrike" kern="1200" baseline="0">
                      <a:solidFill>
                        <a:schemeClr val="bg1"/>
                      </a:solidFill>
                      <a:latin typeface="+mn-ea"/>
                      <a:ea typeface="+mn-ea"/>
                      <a:cs typeface="+mn-cs"/>
                    </a:defRPr>
                  </a:pPr>
                  <a:endParaRPr lang="pl-PL"/>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8A9-4000-B2CF-8E5D168BA394}"/>
                </c:ext>
              </c:extLst>
            </c:dLbl>
            <c:dLbl>
              <c:idx val="4"/>
              <c:tx>
                <c:rich>
                  <a:bodyPr rot="0" spcFirstLastPara="0" vertOverflow="ellipsis" vert="horz" wrap="square" lIns="38100" tIns="19050" rIns="38100" bIns="19050" anchor="ctr" anchorCtr="1"/>
                  <a:lstStyle/>
                  <a:p>
                    <a:pPr>
                      <a:defRPr lang="zh-CN" sz="1050" b="1" i="0" u="none" strike="noStrike" kern="1200" baseline="0">
                        <a:solidFill>
                          <a:schemeClr val="tx1">
                            <a:lumMod val="50000"/>
                            <a:lumOff val="50000"/>
                          </a:schemeClr>
                        </a:solidFill>
                        <a:latin typeface="+mn-ea"/>
                        <a:ea typeface="+mn-ea"/>
                        <a:cs typeface="+mn-cs"/>
                      </a:defRPr>
                    </a:pPr>
                    <a:r>
                      <a:rPr lang="en-US" altLang="zh-CN" sz="1200" b="1" dirty="0">
                        <a:solidFill>
                          <a:schemeClr val="bg1"/>
                        </a:solidFill>
                        <a:latin typeface="Montserrat" panose="00000500000000000000" pitchFamily="2" charset="-18"/>
                        <a:ea typeface="+mn-ea"/>
                      </a:rPr>
                      <a:t>TITTLE TEXT</a:t>
                    </a:r>
                    <a:endParaRPr lang="en-US" altLang="zh-CN" sz="1200" dirty="0">
                      <a:solidFill>
                        <a:schemeClr val="bg1"/>
                      </a:solidFill>
                      <a:latin typeface="Montserrat" panose="00000500000000000000" pitchFamily="2" charset="-18"/>
                    </a:endParaRPr>
                  </a:p>
                </c:rich>
              </c:tx>
              <c:spPr>
                <a:noFill/>
                <a:ln>
                  <a:noFill/>
                </a:ln>
                <a:effectLst/>
              </c:spPr>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A8A9-4000-B2CF-8E5D168BA394}"/>
                </c:ext>
              </c:extLst>
            </c:dLbl>
            <c:spPr>
              <a:noFill/>
              <a:ln>
                <a:noFill/>
              </a:ln>
              <a:effectLst/>
            </c:spPr>
            <c:txPr>
              <a:bodyPr rot="0" spcFirstLastPara="0" vertOverflow="ellipsis" vert="horz" wrap="square" lIns="38100" tIns="19050" rIns="38100" bIns="19050" anchor="ctr" anchorCtr="1"/>
              <a:lstStyle/>
              <a:p>
                <a:pPr>
                  <a:defRPr lang="zh-CN" sz="1050" b="1" i="0" u="none" strike="noStrike" kern="1200" baseline="0">
                    <a:solidFill>
                      <a:schemeClr val="tx1"/>
                    </a:solidFill>
                    <a:latin typeface="+mn-ea"/>
                    <a:ea typeface="+mn-ea"/>
                    <a:cs typeface="+mn-cs"/>
                  </a:defRPr>
                </a:pPr>
                <a:endParaRPr lang="pl-PL"/>
              </a:p>
            </c:txPr>
            <c:dLblPos val="bestFit"/>
            <c:showLegendKey val="0"/>
            <c:showVal val="0"/>
            <c:showCatName val="1"/>
            <c:showSerName val="0"/>
            <c:showPercent val="0"/>
            <c:showBubbleSize val="0"/>
            <c:showLeaderLines val="1"/>
            <c:leaderLines>
              <c:spPr>
                <a:ln w="9525" cap="flat" cmpd="sng" algn="ctr">
                  <a:solidFill>
                    <a:schemeClr val="bg1"/>
                  </a:solidFill>
                  <a:prstDash val="solid"/>
                  <a:round/>
                </a:ln>
              </c:spPr>
            </c:leaderLines>
            <c:extLst>
              <c:ext xmlns:c15="http://schemas.microsoft.com/office/drawing/2012/chart" uri="{CE6537A1-D6FC-4f65-9D91-7224C49458BB}"/>
            </c:extLst>
          </c:dLbls>
          <c:val>
            <c:numRef>
              <c:f>Sheet1!$B$2:$B$6</c:f>
              <c:numCache>
                <c:formatCode>0_ </c:formatCode>
                <c:ptCount val="5"/>
                <c:pt idx="0">
                  <c:v>50</c:v>
                </c:pt>
                <c:pt idx="1">
                  <c:v>21</c:v>
                </c:pt>
                <c:pt idx="2">
                  <c:v>16</c:v>
                </c:pt>
                <c:pt idx="3">
                  <c:v>39</c:v>
                </c:pt>
                <c:pt idx="4">
                  <c:v>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订单数量占比</c:v>
                      </c:pt>
                    </c:strCache>
                  </c:strRef>
                </c15:tx>
              </c15:filteredSeriesTitle>
            </c:ext>
            <c:ext xmlns:c15="http://schemas.microsoft.com/office/drawing/2012/chart" uri="{02D57815-91ED-43cb-92C2-25804820EDAC}">
              <c15:filteredCategoryTitle>
                <c15:cat>
                  <c:strRef>
                    <c:extLst>
                      <c:ext uri="{02D57815-91ED-43cb-92C2-25804820EDAC}">
                        <c15:formulaRef>
                          <c15:sqref>Sheet1!$A$2:$A$6</c15:sqref>
                        </c15:formulaRef>
                      </c:ext>
                    </c:extLst>
                    <c:strCache>
                      <c:ptCount val="5"/>
                      <c:pt idx="0">
                        <c:v>仪表类</c:v>
                      </c:pt>
                      <c:pt idx="1">
                        <c:v>设备类</c:v>
                      </c:pt>
                      <c:pt idx="2">
                        <c:v>生产所需类</c:v>
                      </c:pt>
                      <c:pt idx="3">
                        <c:v>原辅料类</c:v>
                      </c:pt>
                      <c:pt idx="4">
                        <c:v>土建材料类</c:v>
                      </c:pt>
                    </c:strCache>
                  </c:strRef>
                </c15:cat>
              </c15:filteredCategoryTitle>
            </c:ext>
            <c:ext xmlns:c16="http://schemas.microsoft.com/office/drawing/2014/chart" uri="{C3380CC4-5D6E-409C-BE32-E72D297353CC}">
              <c16:uniqueId val="{0000000A-A8A9-4000-B2CF-8E5D168BA394}"/>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txPr>
    <a:bodyPr/>
    <a:lstStyle/>
    <a:p>
      <a:pPr>
        <a:defRPr lang="zh-CN" sz="1800"/>
      </a:pPr>
      <a:endParaRPr lang="pl-PL"/>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9E4363E6-6194-4958-B513-2CE0D1F7C02E}"/>
              </a:ext>
            </a:extLst>
          </p:cNvPr>
          <p:cNvSpPr>
            <a:spLocks noGrp="1" noRot="1" noChangeAspect="1" noChangeArrowheads="1"/>
          </p:cNvSpPr>
          <p:nvPr>
            <p:ph type="sldImg"/>
          </p:nvPr>
        </p:nvSpPr>
        <p:spPr bwMode="auto">
          <a:xfrm>
            <a:off x="1106488" y="812800"/>
            <a:ext cx="5343525"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a:extLst>
              <a:ext uri="{FF2B5EF4-FFF2-40B4-BE49-F238E27FC236}">
                <a16:creationId xmlns:a16="http://schemas.microsoft.com/office/drawing/2014/main" id="{5C26E285-E78F-49E8-88BD-A597A9A3A9CB}"/>
              </a:ext>
            </a:extLst>
          </p:cNvPr>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pl-PL" altLang="pl-PL"/>
          </a:p>
        </p:txBody>
      </p:sp>
      <p:sp>
        <p:nvSpPr>
          <p:cNvPr id="2051" name="Rectangle 3">
            <a:extLst>
              <a:ext uri="{FF2B5EF4-FFF2-40B4-BE49-F238E27FC236}">
                <a16:creationId xmlns:a16="http://schemas.microsoft.com/office/drawing/2014/main" id="{A9097EE2-35A4-4C4F-971C-F7F43063CE8C}"/>
              </a:ext>
            </a:extLst>
          </p:cNvPr>
          <p:cNvSpPr>
            <a:spLocks noGrp="1" noChangeArrowheads="1"/>
          </p:cNvSpPr>
          <p:nvPr>
            <p:ph type="hd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endParaRPr lang="pl-PL" altLang="pl-PL"/>
          </a:p>
        </p:txBody>
      </p:sp>
      <p:sp>
        <p:nvSpPr>
          <p:cNvPr id="2052" name="Rectangle 4">
            <a:extLst>
              <a:ext uri="{FF2B5EF4-FFF2-40B4-BE49-F238E27FC236}">
                <a16:creationId xmlns:a16="http://schemas.microsoft.com/office/drawing/2014/main" id="{76898C4D-46AB-4D63-B413-8D36ED634A19}"/>
              </a:ext>
            </a:extLst>
          </p:cNvPr>
          <p:cNvSpPr>
            <a:spLocks noGrp="1" noChangeArrowheads="1"/>
          </p:cNvSpPr>
          <p:nvPr>
            <p:ph type="dt"/>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endParaRPr lang="pl-PL" altLang="pl-PL"/>
          </a:p>
        </p:txBody>
      </p:sp>
      <p:sp>
        <p:nvSpPr>
          <p:cNvPr id="2053" name="Rectangle 5">
            <a:extLst>
              <a:ext uri="{FF2B5EF4-FFF2-40B4-BE49-F238E27FC236}">
                <a16:creationId xmlns:a16="http://schemas.microsoft.com/office/drawing/2014/main" id="{481823A4-4F5B-41F1-A3B4-968A343AB9A9}"/>
              </a:ext>
            </a:extLst>
          </p:cNvPr>
          <p:cNvSpPr>
            <a:spLocks noGrp="1" noChangeArrowheads="1"/>
          </p:cNvSpPr>
          <p:nvPr>
            <p:ph type="ft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endParaRPr lang="pl-PL" altLang="pl-PL"/>
          </a:p>
        </p:txBody>
      </p:sp>
      <p:sp>
        <p:nvSpPr>
          <p:cNvPr id="2054" name="Rectangle 6">
            <a:extLst>
              <a:ext uri="{FF2B5EF4-FFF2-40B4-BE49-F238E27FC236}">
                <a16:creationId xmlns:a16="http://schemas.microsoft.com/office/drawing/2014/main" id="{5822C276-A5F7-490A-913E-24C1107B4CB1}"/>
              </a:ext>
            </a:extLst>
          </p:cNvPr>
          <p:cNvSpPr>
            <a:spLocks noGrp="1" noChangeArrowheads="1"/>
          </p:cNvSpPr>
          <p:nvPr>
            <p:ph type="sldNum"/>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fld id="{036F3C23-7FEB-434D-9655-FA83A779FDA7}" type="slidenum">
              <a:rPr lang="pl-PL" altLang="pl-PL"/>
              <a:pPr/>
              <a:t>‹#›</a:t>
            </a:fld>
            <a:endParaRPr lang="pl-PL" altLang="pl-PL"/>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CF28E0-8AD3-405D-A867-CF164922B940}"/>
              </a:ext>
            </a:extLst>
          </p:cNvPr>
          <p:cNvSpPr>
            <a:spLocks noGrp="1" noChangeArrowheads="1"/>
          </p:cNvSpPr>
          <p:nvPr>
            <p:ph type="sldNum"/>
          </p:nvPr>
        </p:nvSpPr>
        <p:spPr>
          <a:ln/>
        </p:spPr>
        <p:txBody>
          <a:bodyPr/>
          <a:lstStyle/>
          <a:p>
            <a:fld id="{7A42D43F-591E-41BF-8A5D-D99C43D2E479}" type="slidenum">
              <a:rPr lang="pl-PL" altLang="pl-PL"/>
              <a:pPr/>
              <a:t>1</a:t>
            </a:fld>
            <a:endParaRPr lang="pl-PL" altLang="pl-PL"/>
          </a:p>
        </p:txBody>
      </p:sp>
      <p:sp>
        <p:nvSpPr>
          <p:cNvPr id="16385" name="Rectangle 1">
            <a:extLst>
              <a:ext uri="{FF2B5EF4-FFF2-40B4-BE49-F238E27FC236}">
                <a16:creationId xmlns:a16="http://schemas.microsoft.com/office/drawing/2014/main" id="{953BBBCA-AB92-411E-BE22-1D7FEDBB7FA5}"/>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C2999410-85C6-4DBF-ACDB-05E0316CBE05}"/>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A2997F-245F-4E7F-89E8-51D7AA6860ED}"/>
              </a:ext>
            </a:extLst>
          </p:cNvPr>
          <p:cNvSpPr>
            <a:spLocks noGrp="1" noChangeArrowheads="1"/>
          </p:cNvSpPr>
          <p:nvPr>
            <p:ph type="sldNum"/>
          </p:nvPr>
        </p:nvSpPr>
        <p:spPr>
          <a:ln/>
        </p:spPr>
        <p:txBody>
          <a:bodyPr/>
          <a:lstStyle/>
          <a:p>
            <a:fld id="{98B52873-9669-4ACF-801D-43FE2B558714}" type="slidenum">
              <a:rPr lang="pl-PL" altLang="pl-PL"/>
              <a:pPr/>
              <a:t>10</a:t>
            </a:fld>
            <a:endParaRPr lang="pl-PL" altLang="pl-PL"/>
          </a:p>
        </p:txBody>
      </p:sp>
      <p:sp>
        <p:nvSpPr>
          <p:cNvPr id="25601" name="Rectangle 1">
            <a:extLst>
              <a:ext uri="{FF2B5EF4-FFF2-40B4-BE49-F238E27FC236}">
                <a16:creationId xmlns:a16="http://schemas.microsoft.com/office/drawing/2014/main" id="{F38C1D1E-FAF0-43BF-B50C-0AEFB85414C8}"/>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a:extLst>
              <a:ext uri="{FF2B5EF4-FFF2-40B4-BE49-F238E27FC236}">
                <a16:creationId xmlns:a16="http://schemas.microsoft.com/office/drawing/2014/main" id="{7865FB03-AB81-4661-AA59-B4F3E8DF368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A2997F-245F-4E7F-89E8-51D7AA6860ED}"/>
              </a:ext>
            </a:extLst>
          </p:cNvPr>
          <p:cNvSpPr>
            <a:spLocks noGrp="1" noChangeArrowheads="1"/>
          </p:cNvSpPr>
          <p:nvPr>
            <p:ph type="sldNum"/>
          </p:nvPr>
        </p:nvSpPr>
        <p:spPr>
          <a:ln/>
        </p:spPr>
        <p:txBody>
          <a:bodyPr/>
          <a:lstStyle/>
          <a:p>
            <a:fld id="{98B52873-9669-4ACF-801D-43FE2B558714}" type="slidenum">
              <a:rPr lang="pl-PL" altLang="pl-PL"/>
              <a:pPr/>
              <a:t>11</a:t>
            </a:fld>
            <a:endParaRPr lang="pl-PL" altLang="pl-PL"/>
          </a:p>
        </p:txBody>
      </p:sp>
      <p:sp>
        <p:nvSpPr>
          <p:cNvPr id="25601" name="Rectangle 1">
            <a:extLst>
              <a:ext uri="{FF2B5EF4-FFF2-40B4-BE49-F238E27FC236}">
                <a16:creationId xmlns:a16="http://schemas.microsoft.com/office/drawing/2014/main" id="{F38C1D1E-FAF0-43BF-B50C-0AEFB85414C8}"/>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a:extLst>
              <a:ext uri="{FF2B5EF4-FFF2-40B4-BE49-F238E27FC236}">
                <a16:creationId xmlns:a16="http://schemas.microsoft.com/office/drawing/2014/main" id="{7865FB03-AB81-4661-AA59-B4F3E8DF368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30202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405F5C-CAC9-4037-ADA8-19C087162D6F}"/>
              </a:ext>
            </a:extLst>
          </p:cNvPr>
          <p:cNvSpPr>
            <a:spLocks noGrp="1" noChangeArrowheads="1"/>
          </p:cNvSpPr>
          <p:nvPr>
            <p:ph type="sldNum"/>
          </p:nvPr>
        </p:nvSpPr>
        <p:spPr>
          <a:ln/>
        </p:spPr>
        <p:txBody>
          <a:bodyPr/>
          <a:lstStyle/>
          <a:p>
            <a:fld id="{51E54029-2B19-4E34-B575-99D9FBBCC6EA}" type="slidenum">
              <a:rPr lang="pl-PL" altLang="pl-PL"/>
              <a:pPr/>
              <a:t>12</a:t>
            </a:fld>
            <a:endParaRPr lang="pl-PL" altLang="pl-PL"/>
          </a:p>
        </p:txBody>
      </p:sp>
      <p:sp>
        <p:nvSpPr>
          <p:cNvPr id="26625" name="Rectangle 1">
            <a:extLst>
              <a:ext uri="{FF2B5EF4-FFF2-40B4-BE49-F238E27FC236}">
                <a16:creationId xmlns:a16="http://schemas.microsoft.com/office/drawing/2014/main" id="{A0A31A60-58D0-4084-B87A-CF4127F1A8E2}"/>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Rectangle 2">
            <a:extLst>
              <a:ext uri="{FF2B5EF4-FFF2-40B4-BE49-F238E27FC236}">
                <a16:creationId xmlns:a16="http://schemas.microsoft.com/office/drawing/2014/main" id="{5B6428CE-7C88-483C-8E69-B69B52A30F96}"/>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41DF10-C389-466B-801A-A1DAF92C71FA}"/>
              </a:ext>
            </a:extLst>
          </p:cNvPr>
          <p:cNvSpPr>
            <a:spLocks noGrp="1" noChangeArrowheads="1"/>
          </p:cNvSpPr>
          <p:nvPr>
            <p:ph type="sldNum"/>
          </p:nvPr>
        </p:nvSpPr>
        <p:spPr>
          <a:ln/>
        </p:spPr>
        <p:txBody>
          <a:bodyPr/>
          <a:lstStyle/>
          <a:p>
            <a:fld id="{D4E6B915-0842-454D-8D7D-AD1B31E98B66}" type="slidenum">
              <a:rPr lang="pl-PL" altLang="pl-PL"/>
              <a:pPr/>
              <a:t>13</a:t>
            </a:fld>
            <a:endParaRPr lang="pl-PL" altLang="pl-PL"/>
          </a:p>
        </p:txBody>
      </p:sp>
      <p:sp>
        <p:nvSpPr>
          <p:cNvPr id="27649" name="Rectangle 1">
            <a:extLst>
              <a:ext uri="{FF2B5EF4-FFF2-40B4-BE49-F238E27FC236}">
                <a16:creationId xmlns:a16="http://schemas.microsoft.com/office/drawing/2014/main" id="{66444B7D-F2C3-43B2-9D6A-90DE7FCE9ED0}"/>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Rectangle 2">
            <a:extLst>
              <a:ext uri="{FF2B5EF4-FFF2-40B4-BE49-F238E27FC236}">
                <a16:creationId xmlns:a16="http://schemas.microsoft.com/office/drawing/2014/main" id="{162E7EA3-98A3-4EA6-A0ED-78832689E45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C7F86A-B879-4B07-80B0-BD5C998A90D2}"/>
              </a:ext>
            </a:extLst>
          </p:cNvPr>
          <p:cNvSpPr>
            <a:spLocks noGrp="1" noChangeArrowheads="1"/>
          </p:cNvSpPr>
          <p:nvPr>
            <p:ph type="sldNum"/>
          </p:nvPr>
        </p:nvSpPr>
        <p:spPr>
          <a:ln/>
        </p:spPr>
        <p:txBody>
          <a:bodyPr/>
          <a:lstStyle/>
          <a:p>
            <a:fld id="{F2232374-04A9-4B45-A203-D15605EBC401}" type="slidenum">
              <a:rPr lang="pl-PL" altLang="pl-PL"/>
              <a:pPr/>
              <a:t>14</a:t>
            </a:fld>
            <a:endParaRPr lang="pl-PL" altLang="pl-PL"/>
          </a:p>
        </p:txBody>
      </p:sp>
      <p:sp>
        <p:nvSpPr>
          <p:cNvPr id="28673" name="Rectangle 1">
            <a:extLst>
              <a:ext uri="{FF2B5EF4-FFF2-40B4-BE49-F238E27FC236}">
                <a16:creationId xmlns:a16="http://schemas.microsoft.com/office/drawing/2014/main" id="{01BCAA48-9361-48BE-B2EC-3C9B4D8B44F1}"/>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Rectangle 2">
            <a:extLst>
              <a:ext uri="{FF2B5EF4-FFF2-40B4-BE49-F238E27FC236}">
                <a16:creationId xmlns:a16="http://schemas.microsoft.com/office/drawing/2014/main" id="{E0685811-D1D6-48C0-A231-CE0A4267E995}"/>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41DF10-C389-466B-801A-A1DAF92C71FA}"/>
              </a:ext>
            </a:extLst>
          </p:cNvPr>
          <p:cNvSpPr>
            <a:spLocks noGrp="1" noChangeArrowheads="1"/>
          </p:cNvSpPr>
          <p:nvPr>
            <p:ph type="sldNum"/>
          </p:nvPr>
        </p:nvSpPr>
        <p:spPr>
          <a:ln/>
        </p:spPr>
        <p:txBody>
          <a:bodyPr/>
          <a:lstStyle/>
          <a:p>
            <a:fld id="{D4E6B915-0842-454D-8D7D-AD1B31E98B66}" type="slidenum">
              <a:rPr lang="pl-PL" altLang="pl-PL"/>
              <a:pPr/>
              <a:t>15</a:t>
            </a:fld>
            <a:endParaRPr lang="pl-PL" altLang="pl-PL"/>
          </a:p>
        </p:txBody>
      </p:sp>
      <p:sp>
        <p:nvSpPr>
          <p:cNvPr id="27649" name="Rectangle 1">
            <a:extLst>
              <a:ext uri="{FF2B5EF4-FFF2-40B4-BE49-F238E27FC236}">
                <a16:creationId xmlns:a16="http://schemas.microsoft.com/office/drawing/2014/main" id="{66444B7D-F2C3-43B2-9D6A-90DE7FCE9ED0}"/>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Rectangle 2">
            <a:extLst>
              <a:ext uri="{FF2B5EF4-FFF2-40B4-BE49-F238E27FC236}">
                <a16:creationId xmlns:a16="http://schemas.microsoft.com/office/drawing/2014/main" id="{162E7EA3-98A3-4EA6-A0ED-78832689E45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1115452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41DF10-C389-466B-801A-A1DAF92C71FA}"/>
              </a:ext>
            </a:extLst>
          </p:cNvPr>
          <p:cNvSpPr>
            <a:spLocks noGrp="1" noChangeArrowheads="1"/>
          </p:cNvSpPr>
          <p:nvPr>
            <p:ph type="sldNum"/>
          </p:nvPr>
        </p:nvSpPr>
        <p:spPr>
          <a:ln/>
        </p:spPr>
        <p:txBody>
          <a:bodyPr/>
          <a:lstStyle/>
          <a:p>
            <a:fld id="{D4E6B915-0842-454D-8D7D-AD1B31E98B66}" type="slidenum">
              <a:rPr lang="pl-PL" altLang="pl-PL"/>
              <a:pPr/>
              <a:t>16</a:t>
            </a:fld>
            <a:endParaRPr lang="pl-PL" altLang="pl-PL"/>
          </a:p>
        </p:txBody>
      </p:sp>
      <p:sp>
        <p:nvSpPr>
          <p:cNvPr id="27649" name="Rectangle 1">
            <a:extLst>
              <a:ext uri="{FF2B5EF4-FFF2-40B4-BE49-F238E27FC236}">
                <a16:creationId xmlns:a16="http://schemas.microsoft.com/office/drawing/2014/main" id="{66444B7D-F2C3-43B2-9D6A-90DE7FCE9ED0}"/>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Rectangle 2">
            <a:extLst>
              <a:ext uri="{FF2B5EF4-FFF2-40B4-BE49-F238E27FC236}">
                <a16:creationId xmlns:a16="http://schemas.microsoft.com/office/drawing/2014/main" id="{162E7EA3-98A3-4EA6-A0ED-78832689E45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1417226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F7D9B5-2121-495B-BED9-7E5842D2C404}"/>
              </a:ext>
            </a:extLst>
          </p:cNvPr>
          <p:cNvSpPr>
            <a:spLocks noGrp="1" noChangeArrowheads="1"/>
          </p:cNvSpPr>
          <p:nvPr>
            <p:ph type="sldNum"/>
          </p:nvPr>
        </p:nvSpPr>
        <p:spPr>
          <a:ln/>
        </p:spPr>
        <p:txBody>
          <a:bodyPr/>
          <a:lstStyle/>
          <a:p>
            <a:fld id="{A7BB8BF5-12F8-4B3E-997E-3D4887C43C7E}" type="slidenum">
              <a:rPr lang="pl-PL" altLang="pl-PL"/>
              <a:pPr/>
              <a:t>2</a:t>
            </a:fld>
            <a:endParaRPr lang="pl-PL" altLang="pl-PL"/>
          </a:p>
        </p:txBody>
      </p:sp>
      <p:sp>
        <p:nvSpPr>
          <p:cNvPr id="17409" name="Rectangle 1">
            <a:extLst>
              <a:ext uri="{FF2B5EF4-FFF2-40B4-BE49-F238E27FC236}">
                <a16:creationId xmlns:a16="http://schemas.microsoft.com/office/drawing/2014/main" id="{56BEB1A9-8C67-4C16-A7F5-BECF5777EA91}"/>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3EB295DB-E2F3-44F8-B3AB-27D22D2D9125}"/>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5D6631-F680-4D38-8B6B-07448EB972F9}"/>
              </a:ext>
            </a:extLst>
          </p:cNvPr>
          <p:cNvSpPr>
            <a:spLocks noGrp="1" noChangeArrowheads="1"/>
          </p:cNvSpPr>
          <p:nvPr>
            <p:ph type="sldNum"/>
          </p:nvPr>
        </p:nvSpPr>
        <p:spPr>
          <a:ln/>
        </p:spPr>
        <p:txBody>
          <a:bodyPr/>
          <a:lstStyle/>
          <a:p>
            <a:fld id="{754B51BE-25B6-41E5-8F16-432DD287C9E8}" type="slidenum">
              <a:rPr lang="pl-PL" altLang="pl-PL"/>
              <a:pPr/>
              <a:t>3</a:t>
            </a:fld>
            <a:endParaRPr lang="pl-PL" altLang="pl-PL"/>
          </a:p>
        </p:txBody>
      </p:sp>
      <p:sp>
        <p:nvSpPr>
          <p:cNvPr id="18433" name="Rectangle 1">
            <a:extLst>
              <a:ext uri="{FF2B5EF4-FFF2-40B4-BE49-F238E27FC236}">
                <a16:creationId xmlns:a16="http://schemas.microsoft.com/office/drawing/2014/main" id="{20231BBA-BB3C-4B00-A191-2EE22A5E9D04}"/>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a:extLst>
              <a:ext uri="{FF2B5EF4-FFF2-40B4-BE49-F238E27FC236}">
                <a16:creationId xmlns:a16="http://schemas.microsoft.com/office/drawing/2014/main" id="{4022D10A-A7C8-40B3-8F86-FD2756FC2A87}"/>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1A64F0-3F6A-43AE-94FD-E3C5A6F03275}"/>
              </a:ext>
            </a:extLst>
          </p:cNvPr>
          <p:cNvSpPr>
            <a:spLocks noGrp="1" noChangeArrowheads="1"/>
          </p:cNvSpPr>
          <p:nvPr>
            <p:ph type="sldNum"/>
          </p:nvPr>
        </p:nvSpPr>
        <p:spPr>
          <a:ln/>
        </p:spPr>
        <p:txBody>
          <a:bodyPr/>
          <a:lstStyle/>
          <a:p>
            <a:fld id="{80C0B77B-B5D9-4999-AF41-5DAD0F1C4ABC}" type="slidenum">
              <a:rPr lang="pl-PL" altLang="pl-PL"/>
              <a:pPr/>
              <a:t>4</a:t>
            </a:fld>
            <a:endParaRPr lang="pl-PL" altLang="pl-PL"/>
          </a:p>
        </p:txBody>
      </p:sp>
      <p:sp>
        <p:nvSpPr>
          <p:cNvPr id="19457" name="Rectangle 1">
            <a:extLst>
              <a:ext uri="{FF2B5EF4-FFF2-40B4-BE49-F238E27FC236}">
                <a16:creationId xmlns:a16="http://schemas.microsoft.com/office/drawing/2014/main" id="{C5A0C998-2AFD-45E7-93B3-79EC7DCD2C8A}"/>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85F0F12E-B912-45E1-9BC9-61B699F304F8}"/>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67AA7D-CA03-46CD-8410-E7CD4FF46F27}"/>
              </a:ext>
            </a:extLst>
          </p:cNvPr>
          <p:cNvSpPr>
            <a:spLocks noGrp="1" noChangeArrowheads="1"/>
          </p:cNvSpPr>
          <p:nvPr>
            <p:ph type="sldNum"/>
          </p:nvPr>
        </p:nvSpPr>
        <p:spPr>
          <a:ln/>
        </p:spPr>
        <p:txBody>
          <a:bodyPr/>
          <a:lstStyle/>
          <a:p>
            <a:fld id="{C08AC599-779D-4F70-9C31-E3D1C21F435D}" type="slidenum">
              <a:rPr lang="pl-PL" altLang="pl-PL"/>
              <a:pPr/>
              <a:t>5</a:t>
            </a:fld>
            <a:endParaRPr lang="pl-PL" altLang="pl-PL"/>
          </a:p>
        </p:txBody>
      </p:sp>
      <p:sp>
        <p:nvSpPr>
          <p:cNvPr id="20481" name="Rectangle 1">
            <a:extLst>
              <a:ext uri="{FF2B5EF4-FFF2-40B4-BE49-F238E27FC236}">
                <a16:creationId xmlns:a16="http://schemas.microsoft.com/office/drawing/2014/main" id="{16912F95-00F0-424D-B5F9-75AC80709DF1}"/>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a:extLst>
              <a:ext uri="{FF2B5EF4-FFF2-40B4-BE49-F238E27FC236}">
                <a16:creationId xmlns:a16="http://schemas.microsoft.com/office/drawing/2014/main" id="{D2743780-E3A4-4571-97CC-1CAEB599FF20}"/>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F3EB08-D45B-4854-99DF-D14E7585D5FE}"/>
              </a:ext>
            </a:extLst>
          </p:cNvPr>
          <p:cNvSpPr>
            <a:spLocks noGrp="1" noChangeArrowheads="1"/>
          </p:cNvSpPr>
          <p:nvPr>
            <p:ph type="sldNum"/>
          </p:nvPr>
        </p:nvSpPr>
        <p:spPr>
          <a:ln/>
        </p:spPr>
        <p:txBody>
          <a:bodyPr/>
          <a:lstStyle/>
          <a:p>
            <a:fld id="{64ED19C3-855C-424B-B2E3-3CEA41392A82}" type="slidenum">
              <a:rPr lang="pl-PL" altLang="pl-PL"/>
              <a:pPr/>
              <a:t>6</a:t>
            </a:fld>
            <a:endParaRPr lang="pl-PL" altLang="pl-PL"/>
          </a:p>
        </p:txBody>
      </p:sp>
      <p:sp>
        <p:nvSpPr>
          <p:cNvPr id="21505" name="Rectangle 1">
            <a:extLst>
              <a:ext uri="{FF2B5EF4-FFF2-40B4-BE49-F238E27FC236}">
                <a16:creationId xmlns:a16="http://schemas.microsoft.com/office/drawing/2014/main" id="{DD0BD711-262A-4B3D-AA8D-E91C4C2777DD}"/>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Rectangle 2">
            <a:extLst>
              <a:ext uri="{FF2B5EF4-FFF2-40B4-BE49-F238E27FC236}">
                <a16:creationId xmlns:a16="http://schemas.microsoft.com/office/drawing/2014/main" id="{575046FB-C241-4EFE-B193-1D9ECD0B8078}"/>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DE1814-E8FD-4723-BAE9-8E6577701B21}"/>
              </a:ext>
            </a:extLst>
          </p:cNvPr>
          <p:cNvSpPr>
            <a:spLocks noGrp="1" noChangeArrowheads="1"/>
          </p:cNvSpPr>
          <p:nvPr>
            <p:ph type="sldNum"/>
          </p:nvPr>
        </p:nvSpPr>
        <p:spPr>
          <a:ln/>
        </p:spPr>
        <p:txBody>
          <a:bodyPr/>
          <a:lstStyle/>
          <a:p>
            <a:fld id="{50A3FD95-2DC2-41B2-B86A-F2D38197AF5E}" type="slidenum">
              <a:rPr lang="pl-PL" altLang="pl-PL"/>
              <a:pPr/>
              <a:t>7</a:t>
            </a:fld>
            <a:endParaRPr lang="pl-PL" altLang="pl-PL"/>
          </a:p>
        </p:txBody>
      </p:sp>
      <p:sp>
        <p:nvSpPr>
          <p:cNvPr id="22529" name="Rectangle 1">
            <a:extLst>
              <a:ext uri="{FF2B5EF4-FFF2-40B4-BE49-F238E27FC236}">
                <a16:creationId xmlns:a16="http://schemas.microsoft.com/office/drawing/2014/main" id="{166CAF86-3B4C-4374-BBA3-56C5213469E5}"/>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a:extLst>
              <a:ext uri="{FF2B5EF4-FFF2-40B4-BE49-F238E27FC236}">
                <a16:creationId xmlns:a16="http://schemas.microsoft.com/office/drawing/2014/main" id="{8F531785-9665-4C9C-AD7D-1DBD2F9F5481}"/>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6CAAE4-BDE8-4AD2-BBF2-2C6F311759A3}"/>
              </a:ext>
            </a:extLst>
          </p:cNvPr>
          <p:cNvSpPr>
            <a:spLocks noGrp="1" noChangeArrowheads="1"/>
          </p:cNvSpPr>
          <p:nvPr>
            <p:ph type="sldNum"/>
          </p:nvPr>
        </p:nvSpPr>
        <p:spPr>
          <a:ln/>
        </p:spPr>
        <p:txBody>
          <a:bodyPr/>
          <a:lstStyle/>
          <a:p>
            <a:fld id="{5CD201F1-FE26-4DBC-B096-D0000023AF47}" type="slidenum">
              <a:rPr lang="pl-PL" altLang="pl-PL"/>
              <a:pPr/>
              <a:t>8</a:t>
            </a:fld>
            <a:endParaRPr lang="pl-PL" altLang="pl-PL"/>
          </a:p>
        </p:txBody>
      </p:sp>
      <p:sp>
        <p:nvSpPr>
          <p:cNvPr id="23553" name="Rectangle 1">
            <a:extLst>
              <a:ext uri="{FF2B5EF4-FFF2-40B4-BE49-F238E27FC236}">
                <a16:creationId xmlns:a16="http://schemas.microsoft.com/office/drawing/2014/main" id="{59CEBFE5-5502-4FF9-A731-C54801DE379D}"/>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Rectangle 2">
            <a:extLst>
              <a:ext uri="{FF2B5EF4-FFF2-40B4-BE49-F238E27FC236}">
                <a16:creationId xmlns:a16="http://schemas.microsoft.com/office/drawing/2014/main" id="{F4F03045-B39D-4773-884F-3FB3C84E6541}"/>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BD5C27-4D25-4436-88F7-1FC70E7FC9D8}"/>
              </a:ext>
            </a:extLst>
          </p:cNvPr>
          <p:cNvSpPr>
            <a:spLocks noGrp="1" noChangeArrowheads="1"/>
          </p:cNvSpPr>
          <p:nvPr>
            <p:ph type="sldNum"/>
          </p:nvPr>
        </p:nvSpPr>
        <p:spPr>
          <a:ln/>
        </p:spPr>
        <p:txBody>
          <a:bodyPr/>
          <a:lstStyle/>
          <a:p>
            <a:fld id="{58D55FF8-D50B-4CC6-A13C-A23C5441FFE0}" type="slidenum">
              <a:rPr lang="pl-PL" altLang="pl-PL"/>
              <a:pPr/>
              <a:t>9</a:t>
            </a:fld>
            <a:endParaRPr lang="pl-PL" altLang="pl-PL"/>
          </a:p>
        </p:txBody>
      </p:sp>
      <p:sp>
        <p:nvSpPr>
          <p:cNvPr id="24577" name="Rectangle 1">
            <a:extLst>
              <a:ext uri="{FF2B5EF4-FFF2-40B4-BE49-F238E27FC236}">
                <a16:creationId xmlns:a16="http://schemas.microsoft.com/office/drawing/2014/main" id="{938DB6ED-7119-4E39-B2A8-EA8C31867B61}"/>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Rectangle 2">
            <a:extLst>
              <a:ext uri="{FF2B5EF4-FFF2-40B4-BE49-F238E27FC236}">
                <a16:creationId xmlns:a16="http://schemas.microsoft.com/office/drawing/2014/main" id="{363055C5-E71E-4E77-89EF-31F36ABE2983}"/>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E443AE-0B41-41CC-A3D1-19FE9949C64B}"/>
              </a:ext>
            </a:extLst>
          </p:cNvPr>
          <p:cNvSpPr>
            <a:spLocks noGrp="1"/>
          </p:cNvSpPr>
          <p:nvPr>
            <p:ph type="ctrTitle"/>
          </p:nvPr>
        </p:nvSpPr>
        <p:spPr>
          <a:xfrm>
            <a:off x="1524000" y="1122363"/>
            <a:ext cx="9144000" cy="2387600"/>
          </a:xfrm>
        </p:spPr>
        <p:txBody>
          <a:bodyPr/>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9950D7D3-FBAE-45F7-A621-0C46A32C62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1478FBEA-10CD-410E-9064-A81E480935D1}"/>
              </a:ext>
            </a:extLst>
          </p:cNvPr>
          <p:cNvSpPr>
            <a:spLocks noGrp="1"/>
          </p:cNvSpPr>
          <p:nvPr>
            <p:ph type="dt" idx="10"/>
          </p:nvPr>
        </p:nvSpPr>
        <p:spPr/>
        <p:txBody>
          <a:bodyPr/>
          <a:lstStyle>
            <a:lvl1pPr>
              <a:defRPr/>
            </a:lvl1pPr>
          </a:lstStyle>
          <a:p>
            <a:r>
              <a:rPr lang="pl-PL" altLang="pl-PL"/>
              <a:t>22-3-27</a:t>
            </a:r>
          </a:p>
        </p:txBody>
      </p:sp>
      <p:sp>
        <p:nvSpPr>
          <p:cNvPr id="5" name="Symbol zastępczy numeru slajdu 4">
            <a:extLst>
              <a:ext uri="{FF2B5EF4-FFF2-40B4-BE49-F238E27FC236}">
                <a16:creationId xmlns:a16="http://schemas.microsoft.com/office/drawing/2014/main" id="{CEC06CA3-4561-47FC-8A58-D2B604AFF07A}"/>
              </a:ext>
            </a:extLst>
          </p:cNvPr>
          <p:cNvSpPr>
            <a:spLocks noGrp="1"/>
          </p:cNvSpPr>
          <p:nvPr>
            <p:ph type="sldNum" idx="11"/>
          </p:nvPr>
        </p:nvSpPr>
        <p:spPr/>
        <p:txBody>
          <a:bodyPr/>
          <a:lstStyle>
            <a:lvl1pPr>
              <a:defRPr/>
            </a:lvl1pPr>
          </a:lstStyle>
          <a:p>
            <a:fld id="{37C38C55-9338-4CA2-A5C7-F68C93A0E78E}" type="slidenum">
              <a:rPr lang="pl-PL" altLang="pl-PL"/>
              <a:pPr/>
              <a:t>‹#›</a:t>
            </a:fld>
            <a:endParaRPr lang="pl-PL" altLang="pl-PL"/>
          </a:p>
        </p:txBody>
      </p:sp>
    </p:spTree>
    <p:extLst>
      <p:ext uri="{BB962C8B-B14F-4D97-AF65-F5344CB8AC3E}">
        <p14:creationId xmlns:p14="http://schemas.microsoft.com/office/powerpoint/2010/main" val="1898267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A16E2DA-FC1D-4330-8BF7-5D4B1124EB5F}"/>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EDE1991C-D819-45DE-B305-DFE998E4C799}"/>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FD8D527-B112-4E02-97EE-EAD79B772328}"/>
              </a:ext>
            </a:extLst>
          </p:cNvPr>
          <p:cNvSpPr>
            <a:spLocks noGrp="1"/>
          </p:cNvSpPr>
          <p:nvPr>
            <p:ph type="dt" idx="10"/>
          </p:nvPr>
        </p:nvSpPr>
        <p:spPr/>
        <p:txBody>
          <a:bodyPr/>
          <a:lstStyle>
            <a:lvl1pPr>
              <a:defRPr/>
            </a:lvl1pPr>
          </a:lstStyle>
          <a:p>
            <a:r>
              <a:rPr lang="pl-PL" altLang="pl-PL"/>
              <a:t>22-3-27</a:t>
            </a:r>
          </a:p>
        </p:txBody>
      </p:sp>
      <p:sp>
        <p:nvSpPr>
          <p:cNvPr id="5" name="Symbol zastępczy numeru slajdu 4">
            <a:extLst>
              <a:ext uri="{FF2B5EF4-FFF2-40B4-BE49-F238E27FC236}">
                <a16:creationId xmlns:a16="http://schemas.microsoft.com/office/drawing/2014/main" id="{8552E3B1-8CC6-4E80-8B16-2690017D1218}"/>
              </a:ext>
            </a:extLst>
          </p:cNvPr>
          <p:cNvSpPr>
            <a:spLocks noGrp="1"/>
          </p:cNvSpPr>
          <p:nvPr>
            <p:ph type="sldNum" idx="11"/>
          </p:nvPr>
        </p:nvSpPr>
        <p:spPr/>
        <p:txBody>
          <a:bodyPr/>
          <a:lstStyle>
            <a:lvl1pPr>
              <a:defRPr/>
            </a:lvl1pPr>
          </a:lstStyle>
          <a:p>
            <a:fld id="{87BA7164-8D59-4077-9392-3071F9F45C42}" type="slidenum">
              <a:rPr lang="pl-PL" altLang="pl-PL"/>
              <a:pPr/>
              <a:t>‹#›</a:t>
            </a:fld>
            <a:endParaRPr lang="pl-PL" altLang="pl-PL"/>
          </a:p>
        </p:txBody>
      </p:sp>
    </p:spTree>
    <p:extLst>
      <p:ext uri="{BB962C8B-B14F-4D97-AF65-F5344CB8AC3E}">
        <p14:creationId xmlns:p14="http://schemas.microsoft.com/office/powerpoint/2010/main" val="2004021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7A660D52-9770-484B-9F1C-E73E62EDDEE8}"/>
              </a:ext>
            </a:extLst>
          </p:cNvPr>
          <p:cNvSpPr>
            <a:spLocks noGrp="1"/>
          </p:cNvSpPr>
          <p:nvPr>
            <p:ph type="title" orient="vert"/>
          </p:nvPr>
        </p:nvSpPr>
        <p:spPr>
          <a:xfrm>
            <a:off x="8839200" y="1122363"/>
            <a:ext cx="2741613" cy="5006975"/>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598AFE4E-F0A5-49CB-8539-70DC41B7C74A}"/>
              </a:ext>
            </a:extLst>
          </p:cNvPr>
          <p:cNvSpPr>
            <a:spLocks noGrp="1"/>
          </p:cNvSpPr>
          <p:nvPr>
            <p:ph type="body" orient="vert" idx="1"/>
          </p:nvPr>
        </p:nvSpPr>
        <p:spPr>
          <a:xfrm>
            <a:off x="609600" y="1122363"/>
            <a:ext cx="8077200" cy="50069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972ED97-36A5-4269-9C47-3E154FC660B9}"/>
              </a:ext>
            </a:extLst>
          </p:cNvPr>
          <p:cNvSpPr>
            <a:spLocks noGrp="1"/>
          </p:cNvSpPr>
          <p:nvPr>
            <p:ph type="dt" idx="10"/>
          </p:nvPr>
        </p:nvSpPr>
        <p:spPr/>
        <p:txBody>
          <a:bodyPr/>
          <a:lstStyle>
            <a:lvl1pPr>
              <a:defRPr/>
            </a:lvl1pPr>
          </a:lstStyle>
          <a:p>
            <a:r>
              <a:rPr lang="pl-PL" altLang="pl-PL"/>
              <a:t>22-3-27</a:t>
            </a:r>
          </a:p>
        </p:txBody>
      </p:sp>
      <p:sp>
        <p:nvSpPr>
          <p:cNvPr id="5" name="Symbol zastępczy numeru slajdu 4">
            <a:extLst>
              <a:ext uri="{FF2B5EF4-FFF2-40B4-BE49-F238E27FC236}">
                <a16:creationId xmlns:a16="http://schemas.microsoft.com/office/drawing/2014/main" id="{83126B59-32D3-46E2-B328-2D802A9F1FBB}"/>
              </a:ext>
            </a:extLst>
          </p:cNvPr>
          <p:cNvSpPr>
            <a:spLocks noGrp="1"/>
          </p:cNvSpPr>
          <p:nvPr>
            <p:ph type="sldNum" idx="11"/>
          </p:nvPr>
        </p:nvSpPr>
        <p:spPr/>
        <p:txBody>
          <a:bodyPr/>
          <a:lstStyle>
            <a:lvl1pPr>
              <a:defRPr/>
            </a:lvl1pPr>
          </a:lstStyle>
          <a:p>
            <a:fld id="{C5F47679-0120-4EE6-B235-04CA67272030}" type="slidenum">
              <a:rPr lang="pl-PL" altLang="pl-PL"/>
              <a:pPr/>
              <a:t>‹#›</a:t>
            </a:fld>
            <a:endParaRPr lang="pl-PL" altLang="pl-PL"/>
          </a:p>
        </p:txBody>
      </p:sp>
    </p:spTree>
    <p:extLst>
      <p:ext uri="{BB962C8B-B14F-4D97-AF65-F5344CB8AC3E}">
        <p14:creationId xmlns:p14="http://schemas.microsoft.com/office/powerpoint/2010/main" val="2822848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FA2B72-3277-4772-B4F1-27489482E48E}"/>
              </a:ext>
            </a:extLst>
          </p:cNvPr>
          <p:cNvSpPr>
            <a:spLocks noGrp="1"/>
          </p:cNvSpPr>
          <p:nvPr>
            <p:ph type="title"/>
          </p:nvPr>
        </p:nvSpPr>
        <p:spPr>
          <a:xfrm>
            <a:off x="1524000" y="1122363"/>
            <a:ext cx="9142413" cy="2386012"/>
          </a:xfrm>
        </p:spPr>
        <p:txBody>
          <a:bodyPr/>
          <a:lstStyle/>
          <a:p>
            <a:r>
              <a:rPr lang="pl-PL"/>
              <a:t>Kliknij, aby edytować styl</a:t>
            </a:r>
          </a:p>
        </p:txBody>
      </p:sp>
      <p:sp>
        <p:nvSpPr>
          <p:cNvPr id="3" name="Symbol zastępczy daty 2">
            <a:extLst>
              <a:ext uri="{FF2B5EF4-FFF2-40B4-BE49-F238E27FC236}">
                <a16:creationId xmlns:a16="http://schemas.microsoft.com/office/drawing/2014/main" id="{F4E0E598-FDBA-49D9-B3C4-236A99D96EAF}"/>
              </a:ext>
            </a:extLst>
          </p:cNvPr>
          <p:cNvSpPr>
            <a:spLocks noGrp="1"/>
          </p:cNvSpPr>
          <p:nvPr>
            <p:ph type="dt" idx="10"/>
          </p:nvPr>
        </p:nvSpPr>
        <p:spPr>
          <a:xfrm>
            <a:off x="838200" y="6356350"/>
            <a:ext cx="2741613" cy="363538"/>
          </a:xfrm>
        </p:spPr>
        <p:txBody>
          <a:bodyPr/>
          <a:lstStyle>
            <a:lvl1pPr>
              <a:defRPr/>
            </a:lvl1pPr>
          </a:lstStyle>
          <a:p>
            <a:r>
              <a:rPr lang="pl-PL" altLang="pl-PL"/>
              <a:t>22-3-27</a:t>
            </a:r>
          </a:p>
        </p:txBody>
      </p:sp>
      <p:sp>
        <p:nvSpPr>
          <p:cNvPr id="4" name="Symbol zastępczy numeru slajdu 3">
            <a:extLst>
              <a:ext uri="{FF2B5EF4-FFF2-40B4-BE49-F238E27FC236}">
                <a16:creationId xmlns:a16="http://schemas.microsoft.com/office/drawing/2014/main" id="{DD23129A-B043-42CB-9701-FC624C23DA47}"/>
              </a:ext>
            </a:extLst>
          </p:cNvPr>
          <p:cNvSpPr>
            <a:spLocks noGrp="1"/>
          </p:cNvSpPr>
          <p:nvPr>
            <p:ph type="sldNum" idx="11"/>
          </p:nvPr>
        </p:nvSpPr>
        <p:spPr>
          <a:xfrm>
            <a:off x="8610600" y="6356350"/>
            <a:ext cx="2741613" cy="363538"/>
          </a:xfrm>
        </p:spPr>
        <p:txBody>
          <a:bodyPr/>
          <a:lstStyle>
            <a:lvl1pPr>
              <a:defRPr/>
            </a:lvl1pPr>
          </a:lstStyle>
          <a:p>
            <a:fld id="{BCBAE835-FA0E-4E7C-8403-12D7B4666CFF}" type="slidenum">
              <a:rPr lang="pl-PL" altLang="pl-PL"/>
              <a:pPr/>
              <a:t>‹#›</a:t>
            </a:fld>
            <a:endParaRPr lang="pl-PL" altLang="pl-PL"/>
          </a:p>
        </p:txBody>
      </p:sp>
    </p:spTree>
    <p:extLst>
      <p:ext uri="{BB962C8B-B14F-4D97-AF65-F5344CB8AC3E}">
        <p14:creationId xmlns:p14="http://schemas.microsoft.com/office/powerpoint/2010/main" val="266180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76A2CF-9001-4E33-9825-C32DA2CEA1D1}"/>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324D1775-F5AB-46C1-8B50-466D8220BE1D}"/>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335BFBC-6B71-4175-B39C-2D37FB42E0FB}"/>
              </a:ext>
            </a:extLst>
          </p:cNvPr>
          <p:cNvSpPr>
            <a:spLocks noGrp="1"/>
          </p:cNvSpPr>
          <p:nvPr>
            <p:ph type="dt" idx="10"/>
          </p:nvPr>
        </p:nvSpPr>
        <p:spPr/>
        <p:txBody>
          <a:bodyPr/>
          <a:lstStyle>
            <a:lvl1pPr>
              <a:defRPr/>
            </a:lvl1pPr>
          </a:lstStyle>
          <a:p>
            <a:r>
              <a:rPr lang="pl-PL" altLang="pl-PL"/>
              <a:t>22-3-27</a:t>
            </a:r>
          </a:p>
        </p:txBody>
      </p:sp>
      <p:sp>
        <p:nvSpPr>
          <p:cNvPr id="5" name="Symbol zastępczy numeru slajdu 4">
            <a:extLst>
              <a:ext uri="{FF2B5EF4-FFF2-40B4-BE49-F238E27FC236}">
                <a16:creationId xmlns:a16="http://schemas.microsoft.com/office/drawing/2014/main" id="{F8888ACA-87F3-4D2F-9C22-838572BDABF8}"/>
              </a:ext>
            </a:extLst>
          </p:cNvPr>
          <p:cNvSpPr>
            <a:spLocks noGrp="1"/>
          </p:cNvSpPr>
          <p:nvPr>
            <p:ph type="sldNum" idx="11"/>
          </p:nvPr>
        </p:nvSpPr>
        <p:spPr/>
        <p:txBody>
          <a:bodyPr/>
          <a:lstStyle>
            <a:lvl1pPr>
              <a:defRPr/>
            </a:lvl1pPr>
          </a:lstStyle>
          <a:p>
            <a:fld id="{0947E6F4-9668-4E12-8E11-EDCC639B9886}" type="slidenum">
              <a:rPr lang="pl-PL" altLang="pl-PL"/>
              <a:pPr/>
              <a:t>‹#›</a:t>
            </a:fld>
            <a:endParaRPr lang="pl-PL" altLang="pl-PL"/>
          </a:p>
        </p:txBody>
      </p:sp>
    </p:spTree>
    <p:extLst>
      <p:ext uri="{BB962C8B-B14F-4D97-AF65-F5344CB8AC3E}">
        <p14:creationId xmlns:p14="http://schemas.microsoft.com/office/powerpoint/2010/main" val="23272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6FBE85-3BAD-4B67-B01C-6376F7C0EE04}"/>
              </a:ext>
            </a:extLst>
          </p:cNvPr>
          <p:cNvSpPr>
            <a:spLocks noGrp="1"/>
          </p:cNvSpPr>
          <p:nvPr>
            <p:ph type="title"/>
          </p:nvPr>
        </p:nvSpPr>
        <p:spPr>
          <a:xfrm>
            <a:off x="831850" y="1709738"/>
            <a:ext cx="10515600" cy="2852737"/>
          </a:xfrm>
        </p:spPr>
        <p:txBody>
          <a:bodyPr/>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13F1942E-A30B-45EA-BA60-C5BC5E23D627}"/>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BA1015CF-0A57-4A7A-88E2-BF0609BBC5CD}"/>
              </a:ext>
            </a:extLst>
          </p:cNvPr>
          <p:cNvSpPr>
            <a:spLocks noGrp="1"/>
          </p:cNvSpPr>
          <p:nvPr>
            <p:ph type="dt" idx="10"/>
          </p:nvPr>
        </p:nvSpPr>
        <p:spPr/>
        <p:txBody>
          <a:bodyPr/>
          <a:lstStyle>
            <a:lvl1pPr>
              <a:defRPr/>
            </a:lvl1pPr>
          </a:lstStyle>
          <a:p>
            <a:r>
              <a:rPr lang="pl-PL" altLang="pl-PL"/>
              <a:t>22-3-27</a:t>
            </a:r>
          </a:p>
        </p:txBody>
      </p:sp>
      <p:sp>
        <p:nvSpPr>
          <p:cNvPr id="5" name="Symbol zastępczy numeru slajdu 4">
            <a:extLst>
              <a:ext uri="{FF2B5EF4-FFF2-40B4-BE49-F238E27FC236}">
                <a16:creationId xmlns:a16="http://schemas.microsoft.com/office/drawing/2014/main" id="{66F95726-3912-4DFB-941A-125925AC1027}"/>
              </a:ext>
            </a:extLst>
          </p:cNvPr>
          <p:cNvSpPr>
            <a:spLocks noGrp="1"/>
          </p:cNvSpPr>
          <p:nvPr>
            <p:ph type="sldNum" idx="11"/>
          </p:nvPr>
        </p:nvSpPr>
        <p:spPr/>
        <p:txBody>
          <a:bodyPr/>
          <a:lstStyle>
            <a:lvl1pPr>
              <a:defRPr/>
            </a:lvl1pPr>
          </a:lstStyle>
          <a:p>
            <a:fld id="{66B09C4B-3F2A-48E5-A162-3BFF266FD35B}" type="slidenum">
              <a:rPr lang="pl-PL" altLang="pl-PL"/>
              <a:pPr/>
              <a:t>‹#›</a:t>
            </a:fld>
            <a:endParaRPr lang="pl-PL" altLang="pl-PL"/>
          </a:p>
        </p:txBody>
      </p:sp>
    </p:spTree>
    <p:extLst>
      <p:ext uri="{BB962C8B-B14F-4D97-AF65-F5344CB8AC3E}">
        <p14:creationId xmlns:p14="http://schemas.microsoft.com/office/powerpoint/2010/main" val="31695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D74BCE6-FFAC-4022-BDA7-85839B5D4ADA}"/>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FFFA8C1C-E61D-4FF3-9216-82F3E54778F7}"/>
              </a:ext>
            </a:extLst>
          </p:cNvPr>
          <p:cNvSpPr>
            <a:spLocks noGrp="1"/>
          </p:cNvSpPr>
          <p:nvPr>
            <p:ph sz="half" idx="1"/>
          </p:nvPr>
        </p:nvSpPr>
        <p:spPr>
          <a:xfrm>
            <a:off x="609600" y="1604963"/>
            <a:ext cx="5408613" cy="45243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EB2A5ADF-52FF-432B-B28C-61E0D416B570}"/>
              </a:ext>
            </a:extLst>
          </p:cNvPr>
          <p:cNvSpPr>
            <a:spLocks noGrp="1"/>
          </p:cNvSpPr>
          <p:nvPr>
            <p:ph sz="half" idx="2"/>
          </p:nvPr>
        </p:nvSpPr>
        <p:spPr>
          <a:xfrm>
            <a:off x="6170613" y="1604963"/>
            <a:ext cx="5410200" cy="45243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E1096C4D-223E-497C-840C-178E283A3D44}"/>
              </a:ext>
            </a:extLst>
          </p:cNvPr>
          <p:cNvSpPr>
            <a:spLocks noGrp="1"/>
          </p:cNvSpPr>
          <p:nvPr>
            <p:ph type="dt" idx="10"/>
          </p:nvPr>
        </p:nvSpPr>
        <p:spPr/>
        <p:txBody>
          <a:bodyPr/>
          <a:lstStyle>
            <a:lvl1pPr>
              <a:defRPr/>
            </a:lvl1pPr>
          </a:lstStyle>
          <a:p>
            <a:r>
              <a:rPr lang="pl-PL" altLang="pl-PL"/>
              <a:t>22-3-27</a:t>
            </a:r>
          </a:p>
        </p:txBody>
      </p:sp>
      <p:sp>
        <p:nvSpPr>
          <p:cNvPr id="6" name="Symbol zastępczy numeru slajdu 5">
            <a:extLst>
              <a:ext uri="{FF2B5EF4-FFF2-40B4-BE49-F238E27FC236}">
                <a16:creationId xmlns:a16="http://schemas.microsoft.com/office/drawing/2014/main" id="{5B596E8F-BA93-4252-8668-0A036CDB0862}"/>
              </a:ext>
            </a:extLst>
          </p:cNvPr>
          <p:cNvSpPr>
            <a:spLocks noGrp="1"/>
          </p:cNvSpPr>
          <p:nvPr>
            <p:ph type="sldNum" idx="11"/>
          </p:nvPr>
        </p:nvSpPr>
        <p:spPr/>
        <p:txBody>
          <a:bodyPr/>
          <a:lstStyle>
            <a:lvl1pPr>
              <a:defRPr/>
            </a:lvl1pPr>
          </a:lstStyle>
          <a:p>
            <a:fld id="{7D553066-2D38-4D80-AC71-8CF553A205D8}" type="slidenum">
              <a:rPr lang="pl-PL" altLang="pl-PL"/>
              <a:pPr/>
              <a:t>‹#›</a:t>
            </a:fld>
            <a:endParaRPr lang="pl-PL" altLang="pl-PL"/>
          </a:p>
        </p:txBody>
      </p:sp>
    </p:spTree>
    <p:extLst>
      <p:ext uri="{BB962C8B-B14F-4D97-AF65-F5344CB8AC3E}">
        <p14:creationId xmlns:p14="http://schemas.microsoft.com/office/powerpoint/2010/main" val="2030297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AA3375-83B4-499C-9936-7C6CF25BD3B7}"/>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D280FF76-D42F-424D-A611-CF9AD4202F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74A444D1-6FFC-4144-AA9D-1763224C3839}"/>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4E1F4E2C-FE7B-40C2-AC50-2D24FD529B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A609F646-0A41-4E31-8539-9D821EC1B937}"/>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DDE25674-C779-44E3-A610-5F451B0DABC7}"/>
              </a:ext>
            </a:extLst>
          </p:cNvPr>
          <p:cNvSpPr>
            <a:spLocks noGrp="1"/>
          </p:cNvSpPr>
          <p:nvPr>
            <p:ph type="dt" idx="10"/>
          </p:nvPr>
        </p:nvSpPr>
        <p:spPr/>
        <p:txBody>
          <a:bodyPr/>
          <a:lstStyle>
            <a:lvl1pPr>
              <a:defRPr/>
            </a:lvl1pPr>
          </a:lstStyle>
          <a:p>
            <a:r>
              <a:rPr lang="pl-PL" altLang="pl-PL"/>
              <a:t>22-3-27</a:t>
            </a:r>
          </a:p>
        </p:txBody>
      </p:sp>
      <p:sp>
        <p:nvSpPr>
          <p:cNvPr id="8" name="Symbol zastępczy numeru slajdu 7">
            <a:extLst>
              <a:ext uri="{FF2B5EF4-FFF2-40B4-BE49-F238E27FC236}">
                <a16:creationId xmlns:a16="http://schemas.microsoft.com/office/drawing/2014/main" id="{FD4D1B90-1BAC-4E33-8874-4E17FB4D5FE7}"/>
              </a:ext>
            </a:extLst>
          </p:cNvPr>
          <p:cNvSpPr>
            <a:spLocks noGrp="1"/>
          </p:cNvSpPr>
          <p:nvPr>
            <p:ph type="sldNum" idx="11"/>
          </p:nvPr>
        </p:nvSpPr>
        <p:spPr/>
        <p:txBody>
          <a:bodyPr/>
          <a:lstStyle>
            <a:lvl1pPr>
              <a:defRPr/>
            </a:lvl1pPr>
          </a:lstStyle>
          <a:p>
            <a:fld id="{490BD3E4-C304-4006-8D5C-07DC4CEE49C7}" type="slidenum">
              <a:rPr lang="pl-PL" altLang="pl-PL"/>
              <a:pPr/>
              <a:t>‹#›</a:t>
            </a:fld>
            <a:endParaRPr lang="pl-PL" altLang="pl-PL"/>
          </a:p>
        </p:txBody>
      </p:sp>
    </p:spTree>
    <p:extLst>
      <p:ext uri="{BB962C8B-B14F-4D97-AF65-F5344CB8AC3E}">
        <p14:creationId xmlns:p14="http://schemas.microsoft.com/office/powerpoint/2010/main" val="335105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93222D-BFAA-4CCD-8B76-170012CDE710}"/>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5AF1CA00-0837-4701-A511-C3A977D9CD07}"/>
              </a:ext>
            </a:extLst>
          </p:cNvPr>
          <p:cNvSpPr>
            <a:spLocks noGrp="1"/>
          </p:cNvSpPr>
          <p:nvPr>
            <p:ph type="dt" idx="10"/>
          </p:nvPr>
        </p:nvSpPr>
        <p:spPr/>
        <p:txBody>
          <a:bodyPr/>
          <a:lstStyle>
            <a:lvl1pPr>
              <a:defRPr/>
            </a:lvl1pPr>
          </a:lstStyle>
          <a:p>
            <a:r>
              <a:rPr lang="pl-PL" altLang="pl-PL"/>
              <a:t>22-3-27</a:t>
            </a:r>
          </a:p>
        </p:txBody>
      </p:sp>
      <p:sp>
        <p:nvSpPr>
          <p:cNvPr id="4" name="Symbol zastępczy numeru slajdu 3">
            <a:extLst>
              <a:ext uri="{FF2B5EF4-FFF2-40B4-BE49-F238E27FC236}">
                <a16:creationId xmlns:a16="http://schemas.microsoft.com/office/drawing/2014/main" id="{5241F848-41C5-4CCA-A667-4BAACD87D641}"/>
              </a:ext>
            </a:extLst>
          </p:cNvPr>
          <p:cNvSpPr>
            <a:spLocks noGrp="1"/>
          </p:cNvSpPr>
          <p:nvPr>
            <p:ph type="sldNum" idx="11"/>
          </p:nvPr>
        </p:nvSpPr>
        <p:spPr/>
        <p:txBody>
          <a:bodyPr/>
          <a:lstStyle>
            <a:lvl1pPr>
              <a:defRPr/>
            </a:lvl1pPr>
          </a:lstStyle>
          <a:p>
            <a:fld id="{4C36E140-DC63-4934-B144-33759E00979D}" type="slidenum">
              <a:rPr lang="pl-PL" altLang="pl-PL"/>
              <a:pPr/>
              <a:t>‹#›</a:t>
            </a:fld>
            <a:endParaRPr lang="pl-PL" altLang="pl-PL"/>
          </a:p>
        </p:txBody>
      </p:sp>
    </p:spTree>
    <p:extLst>
      <p:ext uri="{BB962C8B-B14F-4D97-AF65-F5344CB8AC3E}">
        <p14:creationId xmlns:p14="http://schemas.microsoft.com/office/powerpoint/2010/main" val="2555966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CD97B269-F348-43B4-A209-8FCCD80FDF92}"/>
              </a:ext>
            </a:extLst>
          </p:cNvPr>
          <p:cNvSpPr>
            <a:spLocks noGrp="1"/>
          </p:cNvSpPr>
          <p:nvPr>
            <p:ph type="dt" idx="10"/>
          </p:nvPr>
        </p:nvSpPr>
        <p:spPr/>
        <p:txBody>
          <a:bodyPr/>
          <a:lstStyle>
            <a:lvl1pPr>
              <a:defRPr/>
            </a:lvl1pPr>
          </a:lstStyle>
          <a:p>
            <a:r>
              <a:rPr lang="pl-PL" altLang="pl-PL"/>
              <a:t>22-3-27</a:t>
            </a:r>
          </a:p>
        </p:txBody>
      </p:sp>
      <p:sp>
        <p:nvSpPr>
          <p:cNvPr id="3" name="Symbol zastępczy numeru slajdu 2">
            <a:extLst>
              <a:ext uri="{FF2B5EF4-FFF2-40B4-BE49-F238E27FC236}">
                <a16:creationId xmlns:a16="http://schemas.microsoft.com/office/drawing/2014/main" id="{59BB3DC4-73E1-40CB-8232-656F8F958EBE}"/>
              </a:ext>
            </a:extLst>
          </p:cNvPr>
          <p:cNvSpPr>
            <a:spLocks noGrp="1"/>
          </p:cNvSpPr>
          <p:nvPr>
            <p:ph type="sldNum" idx="11"/>
          </p:nvPr>
        </p:nvSpPr>
        <p:spPr/>
        <p:txBody>
          <a:bodyPr/>
          <a:lstStyle>
            <a:lvl1pPr>
              <a:defRPr/>
            </a:lvl1pPr>
          </a:lstStyle>
          <a:p>
            <a:fld id="{79FB8F4B-2A28-4479-AB9E-B526E50BD742}" type="slidenum">
              <a:rPr lang="pl-PL" altLang="pl-PL"/>
              <a:pPr/>
              <a:t>‹#›</a:t>
            </a:fld>
            <a:endParaRPr lang="pl-PL" altLang="pl-PL"/>
          </a:p>
        </p:txBody>
      </p:sp>
    </p:spTree>
    <p:extLst>
      <p:ext uri="{BB962C8B-B14F-4D97-AF65-F5344CB8AC3E}">
        <p14:creationId xmlns:p14="http://schemas.microsoft.com/office/powerpoint/2010/main" val="183270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DA39B8-1CDC-41B8-89DA-051BA7B85A5B}"/>
              </a:ext>
            </a:extLst>
          </p:cNvPr>
          <p:cNvSpPr>
            <a:spLocks noGrp="1"/>
          </p:cNvSpPr>
          <p:nvPr>
            <p:ph type="title"/>
          </p:nvPr>
        </p:nvSpPr>
        <p:spPr>
          <a:xfrm>
            <a:off x="839788" y="457200"/>
            <a:ext cx="3932237" cy="1600200"/>
          </a:xfrm>
        </p:spPr>
        <p:txBody>
          <a:bodyPr/>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3D13DB17-9DFE-416C-B32F-BDB7E8DB8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CF5DE61D-DEF2-425D-B949-DCBAAAD680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3603075-D7AA-4956-95EB-BBB78DC020CB}"/>
              </a:ext>
            </a:extLst>
          </p:cNvPr>
          <p:cNvSpPr>
            <a:spLocks noGrp="1"/>
          </p:cNvSpPr>
          <p:nvPr>
            <p:ph type="dt" idx="10"/>
          </p:nvPr>
        </p:nvSpPr>
        <p:spPr/>
        <p:txBody>
          <a:bodyPr/>
          <a:lstStyle>
            <a:lvl1pPr>
              <a:defRPr/>
            </a:lvl1pPr>
          </a:lstStyle>
          <a:p>
            <a:r>
              <a:rPr lang="pl-PL" altLang="pl-PL"/>
              <a:t>22-3-27</a:t>
            </a:r>
          </a:p>
        </p:txBody>
      </p:sp>
      <p:sp>
        <p:nvSpPr>
          <p:cNvPr id="6" name="Symbol zastępczy numeru slajdu 5">
            <a:extLst>
              <a:ext uri="{FF2B5EF4-FFF2-40B4-BE49-F238E27FC236}">
                <a16:creationId xmlns:a16="http://schemas.microsoft.com/office/drawing/2014/main" id="{9E4123F7-FEBA-4036-B292-24E011E17A79}"/>
              </a:ext>
            </a:extLst>
          </p:cNvPr>
          <p:cNvSpPr>
            <a:spLocks noGrp="1"/>
          </p:cNvSpPr>
          <p:nvPr>
            <p:ph type="sldNum" idx="11"/>
          </p:nvPr>
        </p:nvSpPr>
        <p:spPr/>
        <p:txBody>
          <a:bodyPr/>
          <a:lstStyle>
            <a:lvl1pPr>
              <a:defRPr/>
            </a:lvl1pPr>
          </a:lstStyle>
          <a:p>
            <a:fld id="{84D604F2-B8E3-4FCA-9F11-FE99A8B7E530}" type="slidenum">
              <a:rPr lang="pl-PL" altLang="pl-PL"/>
              <a:pPr/>
              <a:t>‹#›</a:t>
            </a:fld>
            <a:endParaRPr lang="pl-PL" altLang="pl-PL"/>
          </a:p>
        </p:txBody>
      </p:sp>
    </p:spTree>
    <p:extLst>
      <p:ext uri="{BB962C8B-B14F-4D97-AF65-F5344CB8AC3E}">
        <p14:creationId xmlns:p14="http://schemas.microsoft.com/office/powerpoint/2010/main" val="3963083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73D78A-F73B-4256-BE6B-8E5BA10CA6C6}"/>
              </a:ext>
            </a:extLst>
          </p:cNvPr>
          <p:cNvSpPr>
            <a:spLocks noGrp="1"/>
          </p:cNvSpPr>
          <p:nvPr>
            <p:ph type="title"/>
          </p:nvPr>
        </p:nvSpPr>
        <p:spPr>
          <a:xfrm>
            <a:off x="839788" y="457200"/>
            <a:ext cx="3932237" cy="1600200"/>
          </a:xfrm>
        </p:spPr>
        <p:txBody>
          <a:bodyPr/>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4CD9529E-F73A-4F09-BC18-DA1748E7EE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488F49D7-B930-41F4-AF26-26104DBC2D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9A2C983F-9B9F-4424-BFDE-4E57D6062BCB}"/>
              </a:ext>
            </a:extLst>
          </p:cNvPr>
          <p:cNvSpPr>
            <a:spLocks noGrp="1"/>
          </p:cNvSpPr>
          <p:nvPr>
            <p:ph type="dt" idx="10"/>
          </p:nvPr>
        </p:nvSpPr>
        <p:spPr/>
        <p:txBody>
          <a:bodyPr/>
          <a:lstStyle>
            <a:lvl1pPr>
              <a:defRPr/>
            </a:lvl1pPr>
          </a:lstStyle>
          <a:p>
            <a:r>
              <a:rPr lang="pl-PL" altLang="pl-PL"/>
              <a:t>22-3-27</a:t>
            </a:r>
          </a:p>
        </p:txBody>
      </p:sp>
      <p:sp>
        <p:nvSpPr>
          <p:cNvPr id="6" name="Symbol zastępczy numeru slajdu 5">
            <a:extLst>
              <a:ext uri="{FF2B5EF4-FFF2-40B4-BE49-F238E27FC236}">
                <a16:creationId xmlns:a16="http://schemas.microsoft.com/office/drawing/2014/main" id="{39FC2575-DADE-46E9-B68F-BD2429BAE1D7}"/>
              </a:ext>
            </a:extLst>
          </p:cNvPr>
          <p:cNvSpPr>
            <a:spLocks noGrp="1"/>
          </p:cNvSpPr>
          <p:nvPr>
            <p:ph type="sldNum" idx="11"/>
          </p:nvPr>
        </p:nvSpPr>
        <p:spPr/>
        <p:txBody>
          <a:bodyPr/>
          <a:lstStyle>
            <a:lvl1pPr>
              <a:defRPr/>
            </a:lvl1pPr>
          </a:lstStyle>
          <a:p>
            <a:fld id="{C78AF6EC-8843-4720-8498-7DB333D64058}" type="slidenum">
              <a:rPr lang="pl-PL" altLang="pl-PL"/>
              <a:pPr/>
              <a:t>‹#›</a:t>
            </a:fld>
            <a:endParaRPr lang="pl-PL" altLang="pl-PL"/>
          </a:p>
        </p:txBody>
      </p:sp>
    </p:spTree>
    <p:extLst>
      <p:ext uri="{BB962C8B-B14F-4D97-AF65-F5344CB8AC3E}">
        <p14:creationId xmlns:p14="http://schemas.microsoft.com/office/powerpoint/2010/main" val="3259112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D086A598-A3E2-4E5A-911A-E01FC7C845B3}"/>
              </a:ext>
            </a:extLst>
          </p:cNvPr>
          <p:cNvSpPr>
            <a:spLocks noGrp="1" noChangeArrowheads="1"/>
          </p:cNvSpPr>
          <p:nvPr>
            <p:ph type="title"/>
          </p:nvPr>
        </p:nvSpPr>
        <p:spPr bwMode="auto">
          <a:xfrm>
            <a:off x="1524000" y="1122363"/>
            <a:ext cx="9142413" cy="2386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b" anchorCtr="0" compatLnSpc="1">
            <a:prstTxWarp prst="textNoShape">
              <a:avLst/>
            </a:prstTxWarp>
          </a:bodyPr>
          <a:lstStyle/>
          <a:p>
            <a:pPr lvl="0"/>
            <a:r>
              <a:rPr lang="en-GB" altLang="pl-PL"/>
              <a:t>Kliknij, aby edytować format tekstu tytułuKliknij, aby edytować styl</a:t>
            </a:r>
          </a:p>
        </p:txBody>
      </p:sp>
      <p:sp>
        <p:nvSpPr>
          <p:cNvPr id="1026" name="Rectangle 2">
            <a:extLst>
              <a:ext uri="{FF2B5EF4-FFF2-40B4-BE49-F238E27FC236}">
                <a16:creationId xmlns:a16="http://schemas.microsoft.com/office/drawing/2014/main" id="{735F5F43-D900-4302-9205-AC663D75C587}"/>
              </a:ext>
            </a:extLst>
          </p:cNvPr>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hangingPunct="1">
              <a:lnSpc>
                <a:spcPct val="100000"/>
              </a:lnSpc>
              <a:tabLst>
                <a:tab pos="723900" algn="l"/>
                <a:tab pos="1447800" algn="l"/>
                <a:tab pos="2171700" algn="l"/>
              </a:tabLst>
              <a:defRPr>
                <a:solidFill>
                  <a:srgbClr val="000000"/>
                </a:solidFill>
                <a:latin typeface="+mn-lt"/>
                <a:cs typeface="Lucida Sans Unicode" panose="020B0602030504020204" pitchFamily="34" charset="0"/>
              </a:defRPr>
            </a:lvl1pPr>
          </a:lstStyle>
          <a:p>
            <a:r>
              <a:rPr lang="pl-PL" altLang="pl-PL"/>
              <a:t>22-3-27</a:t>
            </a:r>
          </a:p>
        </p:txBody>
      </p:sp>
      <p:sp>
        <p:nvSpPr>
          <p:cNvPr id="1027" name="Text Box 3">
            <a:extLst>
              <a:ext uri="{FF2B5EF4-FFF2-40B4-BE49-F238E27FC236}">
                <a16:creationId xmlns:a16="http://schemas.microsoft.com/office/drawing/2014/main" id="{CFA50102-8B93-414C-8139-DBF3BE1ADE41}"/>
              </a:ext>
            </a:extLst>
          </p:cNvPr>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028" name="Rectangle 4">
            <a:extLst>
              <a:ext uri="{FF2B5EF4-FFF2-40B4-BE49-F238E27FC236}">
                <a16:creationId xmlns:a16="http://schemas.microsoft.com/office/drawing/2014/main" id="{2E564366-0F00-4794-9ED7-62BEAF7244F7}"/>
              </a:ext>
            </a:extLst>
          </p:cNvPr>
          <p:cNvSpPr>
            <a:spLocks noGrp="1" noChangeArrowheads="1"/>
          </p:cNvSpPr>
          <p:nvPr>
            <p:ph type="sldNum"/>
          </p:nvPr>
        </p:nvSpPr>
        <p:spPr bwMode="auto">
          <a:xfrm>
            <a:off x="86106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hangingPunct="1">
              <a:lnSpc>
                <a:spcPct val="100000"/>
              </a:lnSpc>
              <a:tabLst>
                <a:tab pos="723900" algn="l"/>
                <a:tab pos="1447800" algn="l"/>
                <a:tab pos="2171700" algn="l"/>
              </a:tabLst>
              <a:defRPr>
                <a:solidFill>
                  <a:srgbClr val="000000"/>
                </a:solidFill>
                <a:latin typeface="+mn-lt"/>
                <a:cs typeface="Lucida Sans Unicode" panose="020B0602030504020204" pitchFamily="34" charset="0"/>
              </a:defRPr>
            </a:lvl1pPr>
          </a:lstStyle>
          <a:p>
            <a:fld id="{52083F2B-3CD3-4A32-9A0B-1139724AF598}" type="slidenum">
              <a:rPr lang="pl-PL" altLang="pl-PL"/>
              <a:pPr/>
              <a:t>‹#›</a:t>
            </a:fld>
            <a:endParaRPr lang="pl-PL" altLang="pl-PL"/>
          </a:p>
        </p:txBody>
      </p:sp>
      <p:sp>
        <p:nvSpPr>
          <p:cNvPr id="1029" name="Rectangle 5">
            <a:extLst>
              <a:ext uri="{FF2B5EF4-FFF2-40B4-BE49-F238E27FC236}">
                <a16:creationId xmlns:a16="http://schemas.microsoft.com/office/drawing/2014/main" id="{B647C262-E9CF-4C79-90F2-C42B5863FFD4}"/>
              </a:ext>
            </a:extLst>
          </p:cNvPr>
          <p:cNvSpPr>
            <a:spLocks noGrp="1" noChangeArrowheads="1"/>
          </p:cNvSpPr>
          <p:nvPr>
            <p:ph type="body" idx="1"/>
          </p:nvPr>
        </p:nvSpPr>
        <p:spPr bwMode="auto">
          <a:xfrm>
            <a:off x="609600" y="1604963"/>
            <a:ext cx="109712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224"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p:txStyles>
    <p:titleStyle>
      <a:lvl1pPr algn="l" defTabSz="449263" rtl="0" fontAlgn="base">
        <a:lnSpc>
          <a:spcPct val="9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49263" rtl="0" fontAlgn="base">
        <a:lnSpc>
          <a:spcPct val="9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marL="1143000" indent="-228600" algn="l" defTabSz="449263" rtl="0" fontAlgn="base">
        <a:lnSpc>
          <a:spcPct val="9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marL="1600200" indent="-228600" algn="l" defTabSz="449263" rtl="0" fontAlgn="base">
        <a:lnSpc>
          <a:spcPct val="9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marL="2057400" indent="-228600" algn="l" defTabSz="449263" rtl="0" fontAlgn="base">
        <a:lnSpc>
          <a:spcPct val="9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9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9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9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9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p:titleStyle>
    <p:bodyStyle>
      <a:lvl1pPr marL="342900" indent="-342900" algn="l" defTabSz="449263" rtl="0" fontAlgn="base">
        <a:lnSpc>
          <a:spcPct val="92000"/>
        </a:lnSpc>
        <a:spcBef>
          <a:spcPct val="0"/>
        </a:spcBef>
        <a:spcAft>
          <a:spcPts val="1425"/>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fontAlgn="base">
        <a:lnSpc>
          <a:spcPct val="92000"/>
        </a:lnSpc>
        <a:spcBef>
          <a:spcPct val="0"/>
        </a:spcBef>
        <a:spcAft>
          <a:spcPts val="1138"/>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49263" rtl="0" fontAlgn="base">
        <a:lnSpc>
          <a:spcPct val="92000"/>
        </a:lnSpc>
        <a:spcBef>
          <a:spcPct val="0"/>
        </a:spcBef>
        <a:spcAft>
          <a:spcPts val="850"/>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49263" rtl="0" fontAlgn="base">
        <a:lnSpc>
          <a:spcPct val="92000"/>
        </a:lnSpc>
        <a:spcBef>
          <a:spcPct val="0"/>
        </a:spcBef>
        <a:spcAft>
          <a:spcPts val="575"/>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fontAlgn="base">
        <a:lnSpc>
          <a:spcPct val="9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hyperlink" Target="http://www.roltec.pl/"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CDAB51E-88FB-49B8-B51F-4FCBC63A60CB}"/>
              </a:ext>
            </a:extLst>
          </p:cNvPr>
          <p:cNvSpPr>
            <a:spLocks noChangeArrowheads="1"/>
          </p:cNvSpPr>
          <p:nvPr/>
        </p:nvSpPr>
        <p:spPr bwMode="auto">
          <a:xfrm>
            <a:off x="0" y="1387475"/>
            <a:ext cx="12192000" cy="2211388"/>
          </a:xfrm>
          <a:prstGeom prst="rect">
            <a:avLst/>
          </a:prstGeom>
          <a:solidFill>
            <a:srgbClr val="0E71B8">
              <a:alpha val="34999"/>
            </a:srgbClr>
          </a:solidFill>
          <a:ln>
            <a:noFill/>
          </a:ln>
          <a:effectLst/>
          <a:extLs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pic>
        <p:nvPicPr>
          <p:cNvPr id="3075" name="Picture 3">
            <a:extLst>
              <a:ext uri="{FF2B5EF4-FFF2-40B4-BE49-F238E27FC236}">
                <a16:creationId xmlns:a16="http://schemas.microsoft.com/office/drawing/2014/main" id="{9EBDE323-CD34-431B-B51A-DB413D63A5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8426"/>
          <a:stretch>
            <a:fillRect/>
          </a:stretch>
        </p:blipFill>
        <p:spPr bwMode="auto">
          <a:xfrm>
            <a:off x="2756213" y="1052736"/>
            <a:ext cx="9456737" cy="5959475"/>
          </a:xfrm>
          <a:prstGeom prst="rect">
            <a:avLst/>
          </a:prstGeom>
          <a:noFill/>
          <a:ln>
            <a:noFill/>
          </a:ln>
          <a:effectLst/>
          <a:extLst>
            <a:ext uri="{909E8E84-426E-40DD-AFC4-6F175D3DCCD1}">
              <a14:hiddenFill xmlns:a14="http://schemas.microsoft.com/office/drawing/2010/main">
                <a:blipFill dpi="0" rotWithShape="0">
                  <a:blip/>
                  <a:srcRect r="842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4">
            <a:extLst>
              <a:ext uri="{FF2B5EF4-FFF2-40B4-BE49-F238E27FC236}">
                <a16:creationId xmlns:a16="http://schemas.microsoft.com/office/drawing/2014/main" id="{EF46C4BA-B4BD-41B1-8D7B-1E62B1ABB52E}"/>
              </a:ext>
            </a:extLst>
          </p:cNvPr>
          <p:cNvSpPr>
            <a:spLocks noChangeArrowheads="1"/>
          </p:cNvSpPr>
          <p:nvPr/>
        </p:nvSpPr>
        <p:spPr bwMode="auto">
          <a:xfrm>
            <a:off x="1836738" y="1617663"/>
            <a:ext cx="8856662" cy="176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5500">
                <a:solidFill>
                  <a:srgbClr val="FFFFFF"/>
                </a:solidFill>
                <a:latin typeface="Montserrat" panose="00000500000000000000" pitchFamily="2" charset="-18"/>
              </a:rPr>
              <a:t>Tytuł główny Twojej nowej prezentacji</a:t>
            </a:r>
          </a:p>
        </p:txBody>
      </p:sp>
      <p:pic>
        <p:nvPicPr>
          <p:cNvPr id="3077" name="Picture 5">
            <a:extLst>
              <a:ext uri="{FF2B5EF4-FFF2-40B4-BE49-F238E27FC236}">
                <a16:creationId xmlns:a16="http://schemas.microsoft.com/office/drawing/2014/main" id="{BAA9235C-E758-4579-A60C-C1576A79341B}"/>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9525" y="-36513"/>
            <a:ext cx="2366963" cy="1455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9" name="Group 1">
            <a:extLst>
              <a:ext uri="{FF2B5EF4-FFF2-40B4-BE49-F238E27FC236}">
                <a16:creationId xmlns:a16="http://schemas.microsoft.com/office/drawing/2014/main" id="{319C9D9D-625B-461B-851B-029FD4376DA9}"/>
              </a:ext>
            </a:extLst>
          </p:cNvPr>
          <p:cNvGrpSpPr>
            <a:grpSpLocks/>
          </p:cNvGrpSpPr>
          <p:nvPr/>
        </p:nvGrpSpPr>
        <p:grpSpPr bwMode="auto">
          <a:xfrm>
            <a:off x="2570163" y="1870075"/>
            <a:ext cx="7294562" cy="3994150"/>
            <a:chOff x="1619" y="1178"/>
            <a:chExt cx="4595" cy="2516"/>
          </a:xfrm>
        </p:grpSpPr>
        <p:sp>
          <p:nvSpPr>
            <p:cNvPr id="12290" name="Freeform 2">
              <a:extLst>
                <a:ext uri="{FF2B5EF4-FFF2-40B4-BE49-F238E27FC236}">
                  <a16:creationId xmlns:a16="http://schemas.microsoft.com/office/drawing/2014/main" id="{264CD7C3-1127-46EB-9C04-27C2AC5E89EF}"/>
                </a:ext>
              </a:extLst>
            </p:cNvPr>
            <p:cNvSpPr>
              <a:spLocks noChangeArrowheads="1"/>
            </p:cNvSpPr>
            <p:nvPr/>
          </p:nvSpPr>
          <p:spPr bwMode="auto">
            <a:xfrm>
              <a:off x="1619" y="1178"/>
              <a:ext cx="1246" cy="1262"/>
            </a:xfrm>
            <a:custGeom>
              <a:avLst/>
              <a:gdLst>
                <a:gd name="G0" fmla="*/ 271 271 1"/>
                <a:gd name="G1" fmla="*/ G0 1 271"/>
                <a:gd name="G2" fmla="*/ 274 274 1"/>
                <a:gd name="G3" fmla="*/ G2 1 274"/>
                <a:gd name="G4" fmla="*/ 243 271 1"/>
                <a:gd name="G5" fmla="*/ G4 1 271"/>
                <a:gd name="G6" fmla="*/ 274 274 1"/>
                <a:gd name="G7" fmla="*/ G6 1 274"/>
                <a:gd name="G8" fmla="*/ 243 271 1"/>
                <a:gd name="G9" fmla="*/ G8 1 271"/>
                <a:gd name="G10" fmla="*/ 138 274 1"/>
                <a:gd name="G11" fmla="*/ G10 1 274"/>
                <a:gd name="G12" fmla="*/ 139 271 1"/>
                <a:gd name="G13" fmla="*/ G12 1 271"/>
                <a:gd name="G14" fmla="*/ 29 274 1"/>
                <a:gd name="G15" fmla="*/ G14 1 274"/>
                <a:gd name="G16" fmla="*/ 28 271 1"/>
                <a:gd name="G17" fmla="*/ G16 1 271"/>
                <a:gd name="G18" fmla="*/ 136 274 1"/>
                <a:gd name="G19" fmla="*/ G18 1 274"/>
                <a:gd name="G20" fmla="*/ 28 271 1"/>
                <a:gd name="G21" fmla="*/ G20 1 271"/>
                <a:gd name="G22" fmla="*/ 260 274 1"/>
                <a:gd name="G23" fmla="*/ G22 1 274"/>
                <a:gd name="G24" fmla="*/ 14 271 1"/>
                <a:gd name="G25" fmla="*/ G24 1 271"/>
                <a:gd name="G26" fmla="*/ 274 274 1"/>
                <a:gd name="G27" fmla="*/ G26 1 274"/>
                <a:gd name="G28" fmla="*/ 1 0 51712"/>
                <a:gd name="G29" fmla="*/ G28 271 1"/>
                <a:gd name="G30" fmla="*/ G29 1 271"/>
                <a:gd name="G31" fmla="*/ 260 274 1"/>
                <a:gd name="G32" fmla="*/ G31 1 274"/>
                <a:gd name="G33" fmla="*/ 1 0 51712"/>
                <a:gd name="G34" fmla="*/ G33 271 1"/>
                <a:gd name="G35" fmla="*/ G34 1 271"/>
                <a:gd name="G36" fmla="*/ 139 274 1"/>
                <a:gd name="G37" fmla="*/ G36 1 274"/>
                <a:gd name="G38" fmla="*/ 138 271 1"/>
                <a:gd name="G39" fmla="*/ G38 1 271"/>
                <a:gd name="G40" fmla="*/ 274 1 274"/>
                <a:gd name="G41" fmla="*/ 271 271 1"/>
                <a:gd name="G42" fmla="*/ G41 1 271"/>
                <a:gd name="G43" fmla="*/ 136 274 1"/>
                <a:gd name="G44" fmla="*/ G43 1 274"/>
                <a:gd name="G45" fmla="*/ 271 271 1"/>
                <a:gd name="G46" fmla="*/ G45 1 271"/>
                <a:gd name="G47" fmla="*/ 274 274 1"/>
                <a:gd name="G48" fmla="*/ G47 1 274"/>
                <a:gd name="G49" fmla="+- 271 0 0"/>
                <a:gd name="G50" fmla="+- 274 0 0"/>
                <a:gd name="T0" fmla="*/ 271 w 271"/>
                <a:gd name="T1" fmla="*/ 274 h 274"/>
                <a:gd name="T2" fmla="*/ 243 w 271"/>
                <a:gd name="T3" fmla="*/ 274 h 274"/>
                <a:gd name="T4" fmla="*/ 243 w 271"/>
                <a:gd name="T5" fmla="*/ 138 h 274"/>
                <a:gd name="T6" fmla="*/ 139 w 271"/>
                <a:gd name="T7" fmla="*/ 29 h 274"/>
                <a:gd name="T8" fmla="*/ 28 w 271"/>
                <a:gd name="T9" fmla="*/ 136 h 274"/>
                <a:gd name="T10" fmla="*/ 28 w 271"/>
                <a:gd name="T11" fmla="*/ 260 h 274"/>
                <a:gd name="T12" fmla="*/ 14 w 271"/>
                <a:gd name="T13" fmla="*/ 274 h 274"/>
                <a:gd name="T14" fmla="*/ 0 w 271"/>
                <a:gd name="T15" fmla="*/ 260 h 274"/>
                <a:gd name="T16" fmla="*/ 0 w 271"/>
                <a:gd name="T17" fmla="*/ 139 h 274"/>
                <a:gd name="T18" fmla="*/ 138 w 271"/>
                <a:gd name="T19" fmla="*/ 1 h 274"/>
                <a:gd name="T20" fmla="*/ 271 w 271"/>
                <a:gd name="T21" fmla="*/ 136 h 274"/>
                <a:gd name="T22" fmla="*/ 271 w 271"/>
                <a:gd name="T23"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1" h="274">
                  <a:moveTo>
                    <a:pt x="271" y="274"/>
                  </a:moveTo>
                  <a:cubicBezTo>
                    <a:pt x="243" y="274"/>
                    <a:pt x="243" y="274"/>
                    <a:pt x="243" y="274"/>
                  </a:cubicBezTo>
                  <a:cubicBezTo>
                    <a:pt x="243" y="138"/>
                    <a:pt x="243" y="138"/>
                    <a:pt x="243" y="138"/>
                  </a:cubicBezTo>
                  <a:cubicBezTo>
                    <a:pt x="243" y="80"/>
                    <a:pt x="197" y="31"/>
                    <a:pt x="139" y="29"/>
                  </a:cubicBezTo>
                  <a:cubicBezTo>
                    <a:pt x="78" y="27"/>
                    <a:pt x="28" y="76"/>
                    <a:pt x="28" y="136"/>
                  </a:cubicBezTo>
                  <a:cubicBezTo>
                    <a:pt x="28" y="260"/>
                    <a:pt x="28" y="260"/>
                    <a:pt x="28" y="260"/>
                  </a:cubicBezTo>
                  <a:cubicBezTo>
                    <a:pt x="28" y="267"/>
                    <a:pt x="22" y="274"/>
                    <a:pt x="14" y="274"/>
                  </a:cubicBezTo>
                  <a:cubicBezTo>
                    <a:pt x="7" y="274"/>
                    <a:pt x="0" y="267"/>
                    <a:pt x="0" y="260"/>
                  </a:cubicBezTo>
                  <a:cubicBezTo>
                    <a:pt x="0" y="139"/>
                    <a:pt x="0" y="139"/>
                    <a:pt x="0" y="139"/>
                  </a:cubicBezTo>
                  <a:cubicBezTo>
                    <a:pt x="0" y="63"/>
                    <a:pt x="62" y="0"/>
                    <a:pt x="138" y="1"/>
                  </a:cubicBezTo>
                  <a:cubicBezTo>
                    <a:pt x="211" y="2"/>
                    <a:pt x="271" y="62"/>
                    <a:pt x="271" y="136"/>
                  </a:cubicBezTo>
                  <a:cubicBezTo>
                    <a:pt x="271" y="274"/>
                    <a:pt x="271" y="274"/>
                    <a:pt x="271" y="274"/>
                  </a:cubicBezTo>
                </a:path>
              </a:pathLst>
            </a:custGeom>
            <a:solidFill>
              <a:srgbClr val="6EC2A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291" name="Freeform 3">
              <a:extLst>
                <a:ext uri="{FF2B5EF4-FFF2-40B4-BE49-F238E27FC236}">
                  <a16:creationId xmlns:a16="http://schemas.microsoft.com/office/drawing/2014/main" id="{3B139EFC-3BC0-4CE4-A566-5A8FD09CCA77}"/>
                </a:ext>
              </a:extLst>
            </p:cNvPr>
            <p:cNvSpPr>
              <a:spLocks noChangeArrowheads="1"/>
            </p:cNvSpPr>
            <p:nvPr/>
          </p:nvSpPr>
          <p:spPr bwMode="auto">
            <a:xfrm>
              <a:off x="2737" y="2432"/>
              <a:ext cx="1246" cy="1257"/>
            </a:xfrm>
            <a:custGeom>
              <a:avLst/>
              <a:gdLst>
                <a:gd name="G0" fmla="*/ 1 0 51712"/>
                <a:gd name="G1" fmla="*/ G0 271 1"/>
                <a:gd name="G2" fmla="*/ G1 1 271"/>
                <a:gd name="G3" fmla="*/ 1 0 51712"/>
                <a:gd name="G4" fmla="*/ G3 273 1"/>
                <a:gd name="G5" fmla="*/ G4 1 273"/>
                <a:gd name="G6" fmla="*/ 28 271 1"/>
                <a:gd name="G7" fmla="*/ G6 1 271"/>
                <a:gd name="G8" fmla="*/ 1 0 51712"/>
                <a:gd name="G9" fmla="*/ G8 273 1"/>
                <a:gd name="G10" fmla="*/ G9 1 273"/>
                <a:gd name="G11" fmla="*/ 28 271 1"/>
                <a:gd name="G12" fmla="*/ G11 1 271"/>
                <a:gd name="G13" fmla="*/ 137 273 1"/>
                <a:gd name="G14" fmla="*/ G13 1 273"/>
                <a:gd name="G15" fmla="*/ 135 271 1"/>
                <a:gd name="G16" fmla="*/ G15 1 271"/>
                <a:gd name="G17" fmla="*/ 245 273 1"/>
                <a:gd name="G18" fmla="*/ G17 1 273"/>
                <a:gd name="G19" fmla="*/ 243 271 1"/>
                <a:gd name="G20" fmla="*/ G19 1 271"/>
                <a:gd name="G21" fmla="*/ 137 273 1"/>
                <a:gd name="G22" fmla="*/ G21 1 273"/>
                <a:gd name="G23" fmla="*/ 243 271 1"/>
                <a:gd name="G24" fmla="*/ G23 1 271"/>
                <a:gd name="G25" fmla="*/ 1 0 51712"/>
                <a:gd name="G26" fmla="*/ G25 273 1"/>
                <a:gd name="G27" fmla="*/ G26 1 273"/>
                <a:gd name="G28" fmla="*/ 271 271 1"/>
                <a:gd name="G29" fmla="*/ G28 1 271"/>
                <a:gd name="G30" fmla="*/ 1 0 51712"/>
                <a:gd name="G31" fmla="*/ G30 273 1"/>
                <a:gd name="G32" fmla="*/ G31 1 273"/>
                <a:gd name="G33" fmla="*/ 271 271 1"/>
                <a:gd name="G34" fmla="*/ G33 1 271"/>
                <a:gd name="G35" fmla="*/ 137 273 1"/>
                <a:gd name="G36" fmla="*/ G35 1 273"/>
                <a:gd name="G37" fmla="*/ 135 271 1"/>
                <a:gd name="G38" fmla="*/ G37 1 271"/>
                <a:gd name="G39" fmla="*/ 273 273 1"/>
                <a:gd name="G40" fmla="*/ G39 1 273"/>
                <a:gd name="G41" fmla="*/ 1 0 51712"/>
                <a:gd name="G42" fmla="*/ G41 271 1"/>
                <a:gd name="G43" fmla="*/ G42 1 271"/>
                <a:gd name="G44" fmla="*/ 137 273 1"/>
                <a:gd name="G45" fmla="*/ G44 1 273"/>
                <a:gd name="G46" fmla="*/ 1 0 51712"/>
                <a:gd name="G47" fmla="*/ G46 271 1"/>
                <a:gd name="G48" fmla="*/ G47 1 271"/>
                <a:gd name="G49" fmla="*/ 1 0 51712"/>
                <a:gd name="G50" fmla="*/ G49 273 1"/>
                <a:gd name="G51" fmla="*/ G50 1 273"/>
                <a:gd name="G52" fmla="+- 271 0 0"/>
                <a:gd name="G53" fmla="+- 273 0 0"/>
                <a:gd name="T0" fmla="*/ 0 w 271"/>
                <a:gd name="T1" fmla="*/ 0 h 273"/>
                <a:gd name="T2" fmla="*/ 28 w 271"/>
                <a:gd name="T3" fmla="*/ 0 h 273"/>
                <a:gd name="T4" fmla="*/ 28 w 271"/>
                <a:gd name="T5" fmla="*/ 137 h 273"/>
                <a:gd name="T6" fmla="*/ 135 w 271"/>
                <a:gd name="T7" fmla="*/ 245 h 273"/>
                <a:gd name="T8" fmla="*/ 243 w 271"/>
                <a:gd name="T9" fmla="*/ 137 h 273"/>
                <a:gd name="T10" fmla="*/ 243 w 271"/>
                <a:gd name="T11" fmla="*/ 0 h 273"/>
                <a:gd name="T12" fmla="*/ 271 w 271"/>
                <a:gd name="T13" fmla="*/ 0 h 273"/>
                <a:gd name="T14" fmla="*/ 271 w 271"/>
                <a:gd name="T15" fmla="*/ 137 h 273"/>
                <a:gd name="T16" fmla="*/ 135 w 271"/>
                <a:gd name="T17" fmla="*/ 273 h 273"/>
                <a:gd name="T18" fmla="*/ 0 w 271"/>
                <a:gd name="T19" fmla="*/ 137 h 273"/>
                <a:gd name="T20" fmla="*/ 0 w 271"/>
                <a:gd name="T21"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73">
                  <a:moveTo>
                    <a:pt x="0" y="0"/>
                  </a:moveTo>
                  <a:cubicBezTo>
                    <a:pt x="28" y="0"/>
                    <a:pt x="28" y="0"/>
                    <a:pt x="28" y="0"/>
                  </a:cubicBezTo>
                  <a:cubicBezTo>
                    <a:pt x="28" y="137"/>
                    <a:pt x="28" y="137"/>
                    <a:pt x="28" y="137"/>
                  </a:cubicBezTo>
                  <a:cubicBezTo>
                    <a:pt x="28" y="196"/>
                    <a:pt x="76" y="245"/>
                    <a:pt x="135" y="245"/>
                  </a:cubicBezTo>
                  <a:cubicBezTo>
                    <a:pt x="194" y="245"/>
                    <a:pt x="243" y="196"/>
                    <a:pt x="243" y="137"/>
                  </a:cubicBezTo>
                  <a:cubicBezTo>
                    <a:pt x="243" y="0"/>
                    <a:pt x="243" y="0"/>
                    <a:pt x="243" y="0"/>
                  </a:cubicBezTo>
                  <a:cubicBezTo>
                    <a:pt x="271" y="0"/>
                    <a:pt x="271" y="0"/>
                    <a:pt x="271" y="0"/>
                  </a:cubicBezTo>
                  <a:cubicBezTo>
                    <a:pt x="271" y="137"/>
                    <a:pt x="271" y="137"/>
                    <a:pt x="271" y="137"/>
                  </a:cubicBezTo>
                  <a:cubicBezTo>
                    <a:pt x="271" y="212"/>
                    <a:pt x="210" y="273"/>
                    <a:pt x="135" y="273"/>
                  </a:cubicBezTo>
                  <a:cubicBezTo>
                    <a:pt x="61" y="273"/>
                    <a:pt x="0" y="212"/>
                    <a:pt x="0" y="137"/>
                  </a:cubicBezTo>
                  <a:cubicBezTo>
                    <a:pt x="0" y="0"/>
                    <a:pt x="0" y="0"/>
                    <a:pt x="0" y="0"/>
                  </a:cubicBezTo>
                </a:path>
              </a:pathLst>
            </a:custGeom>
            <a:solidFill>
              <a:srgbClr val="4476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292" name="Freeform 4">
              <a:extLst>
                <a:ext uri="{FF2B5EF4-FFF2-40B4-BE49-F238E27FC236}">
                  <a16:creationId xmlns:a16="http://schemas.microsoft.com/office/drawing/2014/main" id="{29F195A2-ACEF-45E1-9C16-9EC45ADF9447}"/>
                </a:ext>
              </a:extLst>
            </p:cNvPr>
            <p:cNvSpPr>
              <a:spLocks noChangeArrowheads="1"/>
            </p:cNvSpPr>
            <p:nvPr/>
          </p:nvSpPr>
          <p:spPr bwMode="auto">
            <a:xfrm>
              <a:off x="3855" y="1182"/>
              <a:ext cx="1241" cy="1258"/>
            </a:xfrm>
            <a:custGeom>
              <a:avLst/>
              <a:gdLst>
                <a:gd name="G0" fmla="*/ 270 270 1"/>
                <a:gd name="G1" fmla="*/ G0 1 270"/>
                <a:gd name="G2" fmla="*/ 273 273 1"/>
                <a:gd name="G3" fmla="*/ G2 1 273"/>
                <a:gd name="G4" fmla="*/ 242 270 1"/>
                <a:gd name="G5" fmla="*/ G4 1 270"/>
                <a:gd name="G6" fmla="*/ 273 273 1"/>
                <a:gd name="G7" fmla="*/ G6 1 273"/>
                <a:gd name="G8" fmla="*/ 242 270 1"/>
                <a:gd name="G9" fmla="*/ G8 1 270"/>
                <a:gd name="G10" fmla="*/ 135 273 1"/>
                <a:gd name="G11" fmla="*/ G10 1 273"/>
                <a:gd name="G12" fmla="*/ 135 270 1"/>
                <a:gd name="G13" fmla="*/ G12 1 270"/>
                <a:gd name="G14" fmla="*/ 28 273 1"/>
                <a:gd name="G15" fmla="*/ G14 1 273"/>
                <a:gd name="G16" fmla="*/ 28 270 1"/>
                <a:gd name="G17" fmla="*/ G16 1 270"/>
                <a:gd name="G18" fmla="*/ 135 273 1"/>
                <a:gd name="G19" fmla="*/ G18 1 273"/>
                <a:gd name="G20" fmla="*/ 28 270 1"/>
                <a:gd name="G21" fmla="*/ G20 1 270"/>
                <a:gd name="G22" fmla="*/ 273 273 1"/>
                <a:gd name="G23" fmla="*/ G22 1 273"/>
                <a:gd name="G24" fmla="*/ 1 0 51712"/>
                <a:gd name="G25" fmla="*/ G24 270 1"/>
                <a:gd name="G26" fmla="*/ G25 1 270"/>
                <a:gd name="G27" fmla="*/ 273 273 1"/>
                <a:gd name="G28" fmla="*/ G27 1 273"/>
                <a:gd name="G29" fmla="*/ 1 0 51712"/>
                <a:gd name="G30" fmla="*/ G29 270 1"/>
                <a:gd name="G31" fmla="*/ G30 1 270"/>
                <a:gd name="G32" fmla="*/ 135 273 1"/>
                <a:gd name="G33" fmla="*/ G32 1 273"/>
                <a:gd name="G34" fmla="*/ 135 270 1"/>
                <a:gd name="G35" fmla="*/ G34 1 270"/>
                <a:gd name="G36" fmla="*/ 1 0 51712"/>
                <a:gd name="G37" fmla="*/ G36 273 1"/>
                <a:gd name="G38" fmla="*/ G37 1 273"/>
                <a:gd name="G39" fmla="*/ 270 270 1"/>
                <a:gd name="G40" fmla="*/ G39 1 270"/>
                <a:gd name="G41" fmla="*/ 135 273 1"/>
                <a:gd name="G42" fmla="*/ G41 1 273"/>
                <a:gd name="G43" fmla="*/ 270 270 1"/>
                <a:gd name="G44" fmla="*/ G43 1 270"/>
                <a:gd name="G45" fmla="*/ 273 273 1"/>
                <a:gd name="G46" fmla="*/ G45 1 273"/>
                <a:gd name="G47" fmla="+- 270 0 0"/>
                <a:gd name="G48" fmla="+- 273 0 0"/>
                <a:gd name="T0" fmla="*/ 270 w 270"/>
                <a:gd name="T1" fmla="*/ 273 h 273"/>
                <a:gd name="T2" fmla="*/ 242 w 270"/>
                <a:gd name="T3" fmla="*/ 273 h 273"/>
                <a:gd name="T4" fmla="*/ 242 w 270"/>
                <a:gd name="T5" fmla="*/ 135 h 273"/>
                <a:gd name="T6" fmla="*/ 135 w 270"/>
                <a:gd name="T7" fmla="*/ 28 h 273"/>
                <a:gd name="T8" fmla="*/ 28 w 270"/>
                <a:gd name="T9" fmla="*/ 135 h 273"/>
                <a:gd name="T10" fmla="*/ 28 w 270"/>
                <a:gd name="T11" fmla="*/ 273 h 273"/>
                <a:gd name="T12" fmla="*/ 0 w 270"/>
                <a:gd name="T13" fmla="*/ 273 h 273"/>
                <a:gd name="T14" fmla="*/ 0 w 270"/>
                <a:gd name="T15" fmla="*/ 135 h 273"/>
                <a:gd name="T16" fmla="*/ 135 w 270"/>
                <a:gd name="T17" fmla="*/ 0 h 273"/>
                <a:gd name="T18" fmla="*/ 270 w 270"/>
                <a:gd name="T19" fmla="*/ 135 h 273"/>
                <a:gd name="T20" fmla="*/ 270 w 270"/>
                <a:gd name="T21"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 h="273">
                  <a:moveTo>
                    <a:pt x="270" y="273"/>
                  </a:moveTo>
                  <a:cubicBezTo>
                    <a:pt x="242" y="273"/>
                    <a:pt x="242" y="273"/>
                    <a:pt x="242" y="273"/>
                  </a:cubicBezTo>
                  <a:cubicBezTo>
                    <a:pt x="242" y="135"/>
                    <a:pt x="242" y="135"/>
                    <a:pt x="242" y="135"/>
                  </a:cubicBezTo>
                  <a:cubicBezTo>
                    <a:pt x="242" y="76"/>
                    <a:pt x="194" y="28"/>
                    <a:pt x="135" y="28"/>
                  </a:cubicBezTo>
                  <a:cubicBezTo>
                    <a:pt x="76" y="28"/>
                    <a:pt x="28" y="76"/>
                    <a:pt x="28" y="135"/>
                  </a:cubicBezTo>
                  <a:cubicBezTo>
                    <a:pt x="28" y="273"/>
                    <a:pt x="28" y="273"/>
                    <a:pt x="28" y="273"/>
                  </a:cubicBezTo>
                  <a:cubicBezTo>
                    <a:pt x="0" y="273"/>
                    <a:pt x="0" y="273"/>
                    <a:pt x="0" y="273"/>
                  </a:cubicBezTo>
                  <a:cubicBezTo>
                    <a:pt x="0" y="135"/>
                    <a:pt x="0" y="135"/>
                    <a:pt x="0" y="135"/>
                  </a:cubicBezTo>
                  <a:cubicBezTo>
                    <a:pt x="0" y="61"/>
                    <a:pt x="60" y="0"/>
                    <a:pt x="135" y="0"/>
                  </a:cubicBezTo>
                  <a:cubicBezTo>
                    <a:pt x="210" y="0"/>
                    <a:pt x="270" y="61"/>
                    <a:pt x="270" y="135"/>
                  </a:cubicBezTo>
                  <a:cubicBezTo>
                    <a:pt x="270" y="273"/>
                    <a:pt x="270" y="273"/>
                    <a:pt x="270" y="273"/>
                  </a:cubicBezTo>
                </a:path>
              </a:pathLst>
            </a:custGeom>
            <a:solidFill>
              <a:srgbClr val="CD2A9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293" name="Freeform 5">
              <a:extLst>
                <a:ext uri="{FF2B5EF4-FFF2-40B4-BE49-F238E27FC236}">
                  <a16:creationId xmlns:a16="http://schemas.microsoft.com/office/drawing/2014/main" id="{691BFB8B-1060-4432-B304-91EBB30E6249}"/>
                </a:ext>
              </a:extLst>
            </p:cNvPr>
            <p:cNvSpPr>
              <a:spLocks noChangeArrowheads="1"/>
            </p:cNvSpPr>
            <p:nvPr/>
          </p:nvSpPr>
          <p:spPr bwMode="auto">
            <a:xfrm>
              <a:off x="4968" y="2432"/>
              <a:ext cx="1246" cy="1262"/>
            </a:xfrm>
            <a:custGeom>
              <a:avLst/>
              <a:gdLst>
                <a:gd name="G0" fmla="*/ 1 0 51712"/>
                <a:gd name="G1" fmla="*/ G0 271 1"/>
                <a:gd name="G2" fmla="*/ G1 1 271"/>
                <a:gd name="G3" fmla="*/ 1 0 51712"/>
                <a:gd name="G4" fmla="*/ G3 274 1"/>
                <a:gd name="G5" fmla="*/ G4 1 274"/>
                <a:gd name="G6" fmla="*/ 28 271 1"/>
                <a:gd name="G7" fmla="*/ G6 1 271"/>
                <a:gd name="G8" fmla="*/ 1 0 51712"/>
                <a:gd name="G9" fmla="*/ G8 274 1"/>
                <a:gd name="G10" fmla="*/ G9 1 274"/>
                <a:gd name="G11" fmla="*/ 28 271 1"/>
                <a:gd name="G12" fmla="*/ G11 1 271"/>
                <a:gd name="G13" fmla="*/ 135 274 1"/>
                <a:gd name="G14" fmla="*/ G13 1 274"/>
                <a:gd name="G15" fmla="*/ 132 271 1"/>
                <a:gd name="G16" fmla="*/ G15 1 271"/>
                <a:gd name="G17" fmla="*/ 244 274 1"/>
                <a:gd name="G18" fmla="*/ G17 1 274"/>
                <a:gd name="G19" fmla="*/ 243 271 1"/>
                <a:gd name="G20" fmla="*/ G19 1 271"/>
                <a:gd name="G21" fmla="*/ 137 274 1"/>
                <a:gd name="G22" fmla="*/ G21 1 274"/>
                <a:gd name="G23" fmla="*/ 243 271 1"/>
                <a:gd name="G24" fmla="*/ G23 1 271"/>
                <a:gd name="G25" fmla="*/ 14 274 1"/>
                <a:gd name="G26" fmla="*/ G25 1 274"/>
                <a:gd name="G27" fmla="*/ 257 271 1"/>
                <a:gd name="G28" fmla="*/ G27 1 271"/>
                <a:gd name="G29" fmla="*/ 1 0 51712"/>
                <a:gd name="G30" fmla="*/ G29 274 1"/>
                <a:gd name="G31" fmla="*/ G30 1 274"/>
                <a:gd name="G32" fmla="*/ 271 271 1"/>
                <a:gd name="G33" fmla="*/ G32 1 271"/>
                <a:gd name="G34" fmla="*/ 14 274 1"/>
                <a:gd name="G35" fmla="*/ G34 1 274"/>
                <a:gd name="G36" fmla="*/ 271 271 1"/>
                <a:gd name="G37" fmla="*/ G36 1 271"/>
                <a:gd name="G38" fmla="*/ 135 274 1"/>
                <a:gd name="G39" fmla="*/ G38 1 274"/>
                <a:gd name="G40" fmla="*/ 133 271 1"/>
                <a:gd name="G41" fmla="*/ G40 1 271"/>
                <a:gd name="G42" fmla="*/ 273 274 1"/>
                <a:gd name="G43" fmla="*/ G42 1 274"/>
                <a:gd name="G44" fmla="*/ 1 0 51712"/>
                <a:gd name="G45" fmla="*/ G44 271 1"/>
                <a:gd name="G46" fmla="*/ G45 1 271"/>
                <a:gd name="G47" fmla="*/ 137 274 1"/>
                <a:gd name="G48" fmla="*/ G47 1 274"/>
                <a:gd name="G49" fmla="*/ 1 0 51712"/>
                <a:gd name="G50" fmla="*/ G49 271 1"/>
                <a:gd name="G51" fmla="*/ G50 1 271"/>
                <a:gd name="G52" fmla="*/ 1 0 51712"/>
                <a:gd name="G53" fmla="*/ G52 274 1"/>
                <a:gd name="G54" fmla="*/ G53 1 274"/>
                <a:gd name="G55" fmla="+- 271 0 0"/>
                <a:gd name="G56" fmla="+- 274 0 0"/>
                <a:gd name="T0" fmla="*/ 0 w 271"/>
                <a:gd name="T1" fmla="*/ 0 h 274"/>
                <a:gd name="T2" fmla="*/ 28 w 271"/>
                <a:gd name="T3" fmla="*/ 0 h 274"/>
                <a:gd name="T4" fmla="*/ 28 w 271"/>
                <a:gd name="T5" fmla="*/ 135 h 274"/>
                <a:gd name="T6" fmla="*/ 132 w 271"/>
                <a:gd name="T7" fmla="*/ 244 h 274"/>
                <a:gd name="T8" fmla="*/ 243 w 271"/>
                <a:gd name="T9" fmla="*/ 137 h 274"/>
                <a:gd name="T10" fmla="*/ 243 w 271"/>
                <a:gd name="T11" fmla="*/ 14 h 274"/>
                <a:gd name="T12" fmla="*/ 257 w 271"/>
                <a:gd name="T13" fmla="*/ 0 h 274"/>
                <a:gd name="T14" fmla="*/ 271 w 271"/>
                <a:gd name="T15" fmla="*/ 14 h 274"/>
                <a:gd name="T16" fmla="*/ 271 w 271"/>
                <a:gd name="T17" fmla="*/ 135 h 274"/>
                <a:gd name="T18" fmla="*/ 133 w 271"/>
                <a:gd name="T19" fmla="*/ 273 h 274"/>
                <a:gd name="T20" fmla="*/ 0 w 271"/>
                <a:gd name="T21" fmla="*/ 137 h 274"/>
                <a:gd name="T22" fmla="*/ 0 w 271"/>
                <a:gd name="T23"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1" h="274">
                  <a:moveTo>
                    <a:pt x="0" y="0"/>
                  </a:moveTo>
                  <a:cubicBezTo>
                    <a:pt x="28" y="0"/>
                    <a:pt x="28" y="0"/>
                    <a:pt x="28" y="0"/>
                  </a:cubicBezTo>
                  <a:cubicBezTo>
                    <a:pt x="28" y="135"/>
                    <a:pt x="28" y="135"/>
                    <a:pt x="28" y="135"/>
                  </a:cubicBezTo>
                  <a:cubicBezTo>
                    <a:pt x="28" y="193"/>
                    <a:pt x="74" y="243"/>
                    <a:pt x="132" y="244"/>
                  </a:cubicBezTo>
                  <a:cubicBezTo>
                    <a:pt x="193" y="246"/>
                    <a:pt x="243" y="197"/>
                    <a:pt x="243" y="137"/>
                  </a:cubicBezTo>
                  <a:cubicBezTo>
                    <a:pt x="243" y="14"/>
                    <a:pt x="243" y="14"/>
                    <a:pt x="243" y="14"/>
                  </a:cubicBezTo>
                  <a:cubicBezTo>
                    <a:pt x="243" y="6"/>
                    <a:pt x="249" y="0"/>
                    <a:pt x="257" y="0"/>
                  </a:cubicBezTo>
                  <a:cubicBezTo>
                    <a:pt x="265" y="0"/>
                    <a:pt x="271" y="6"/>
                    <a:pt x="271" y="14"/>
                  </a:cubicBezTo>
                  <a:cubicBezTo>
                    <a:pt x="271" y="135"/>
                    <a:pt x="271" y="135"/>
                    <a:pt x="271" y="135"/>
                  </a:cubicBezTo>
                  <a:cubicBezTo>
                    <a:pt x="271" y="210"/>
                    <a:pt x="209" y="274"/>
                    <a:pt x="133" y="273"/>
                  </a:cubicBezTo>
                  <a:cubicBezTo>
                    <a:pt x="60" y="271"/>
                    <a:pt x="0" y="211"/>
                    <a:pt x="0" y="137"/>
                  </a:cubicBezTo>
                  <a:cubicBezTo>
                    <a:pt x="0" y="0"/>
                    <a:pt x="0" y="0"/>
                    <a:pt x="0" y="0"/>
                  </a:cubicBezTo>
                </a:path>
              </a:pathLst>
            </a:custGeom>
            <a:solidFill>
              <a:srgbClr val="E8B32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294" name="Freeform 6">
              <a:extLst>
                <a:ext uri="{FF2B5EF4-FFF2-40B4-BE49-F238E27FC236}">
                  <a16:creationId xmlns:a16="http://schemas.microsoft.com/office/drawing/2014/main" id="{41F0E46F-1634-45FF-A994-C9A46054D721}"/>
                </a:ext>
              </a:extLst>
            </p:cNvPr>
            <p:cNvSpPr>
              <a:spLocks noChangeArrowheads="1"/>
            </p:cNvSpPr>
            <p:nvPr/>
          </p:nvSpPr>
          <p:spPr bwMode="auto">
            <a:xfrm>
              <a:off x="1619" y="1182"/>
              <a:ext cx="1246" cy="1258"/>
            </a:xfrm>
            <a:custGeom>
              <a:avLst/>
              <a:gdLst>
                <a:gd name="G0" fmla="*/ 136 271 1"/>
                <a:gd name="G1" fmla="*/ G0 1 271"/>
                <a:gd name="G2" fmla="*/ 1 0 51712"/>
                <a:gd name="G3" fmla="*/ G2 273 1"/>
                <a:gd name="G4" fmla="*/ G3 1 273"/>
                <a:gd name="G5" fmla="*/ 1 0 51712"/>
                <a:gd name="G6" fmla="*/ G5 271 1"/>
                <a:gd name="G7" fmla="*/ G6 1 271"/>
                <a:gd name="G8" fmla="*/ 138 273 1"/>
                <a:gd name="G9" fmla="*/ G8 1 273"/>
                <a:gd name="G10" fmla="*/ 1 0 51712"/>
                <a:gd name="G11" fmla="*/ G10 271 1"/>
                <a:gd name="G12" fmla="*/ G11 1 271"/>
                <a:gd name="G13" fmla="*/ 259 273 1"/>
                <a:gd name="G14" fmla="*/ G13 1 273"/>
                <a:gd name="G15" fmla="*/ 14 271 1"/>
                <a:gd name="G16" fmla="*/ G15 1 271"/>
                <a:gd name="G17" fmla="*/ 273 273 1"/>
                <a:gd name="G18" fmla="*/ G17 1 273"/>
                <a:gd name="G19" fmla="*/ 28 271 1"/>
                <a:gd name="G20" fmla="*/ G19 1 271"/>
                <a:gd name="G21" fmla="*/ 259 273 1"/>
                <a:gd name="G22" fmla="*/ G21 1 273"/>
                <a:gd name="G23" fmla="*/ 28 271 1"/>
                <a:gd name="G24" fmla="*/ G23 1 271"/>
                <a:gd name="G25" fmla="*/ 135 273 1"/>
                <a:gd name="G26" fmla="*/ G25 1 273"/>
                <a:gd name="G27" fmla="*/ 28 271 1"/>
                <a:gd name="G28" fmla="*/ G27 1 271"/>
                <a:gd name="G29" fmla="*/ 135 273 1"/>
                <a:gd name="G30" fmla="*/ G29 1 273"/>
                <a:gd name="G31" fmla="*/ 136 271 1"/>
                <a:gd name="G32" fmla="*/ G31 1 271"/>
                <a:gd name="G33" fmla="*/ 28 273 1"/>
                <a:gd name="G34" fmla="*/ G33 1 273"/>
                <a:gd name="G35" fmla="*/ 139 271 1"/>
                <a:gd name="G36" fmla="*/ G35 1 271"/>
                <a:gd name="G37" fmla="*/ 28 273 1"/>
                <a:gd name="G38" fmla="*/ G37 1 273"/>
                <a:gd name="G39" fmla="*/ 243 271 1"/>
                <a:gd name="G40" fmla="*/ G39 1 271"/>
                <a:gd name="G41" fmla="*/ 137 273 1"/>
                <a:gd name="G42" fmla="*/ G41 1 273"/>
                <a:gd name="G43" fmla="*/ 243 271 1"/>
                <a:gd name="G44" fmla="*/ G43 1 271"/>
                <a:gd name="G45" fmla="*/ 271 273 1"/>
                <a:gd name="G46" fmla="*/ G45 1 273"/>
                <a:gd name="G47" fmla="*/ 271 271 1"/>
                <a:gd name="G48" fmla="*/ G47 1 271"/>
                <a:gd name="G49" fmla="*/ 271 273 1"/>
                <a:gd name="G50" fmla="*/ G49 1 273"/>
                <a:gd name="G51" fmla="*/ 271 271 1"/>
                <a:gd name="G52" fmla="*/ G51 1 271"/>
                <a:gd name="G53" fmla="*/ 273 273 1"/>
                <a:gd name="G54" fmla="*/ G53 1 273"/>
                <a:gd name="G55" fmla="*/ 271 271 1"/>
                <a:gd name="G56" fmla="*/ G55 1 271"/>
                <a:gd name="G57" fmla="*/ 273 273 1"/>
                <a:gd name="G58" fmla="*/ G57 1 273"/>
                <a:gd name="G59" fmla="*/ 271 271 1"/>
                <a:gd name="G60" fmla="*/ G59 1 271"/>
                <a:gd name="G61" fmla="*/ 135 273 1"/>
                <a:gd name="G62" fmla="*/ G61 1 273"/>
                <a:gd name="G63" fmla="*/ 138 271 1"/>
                <a:gd name="G64" fmla="*/ G63 1 271"/>
                <a:gd name="G65" fmla="*/ 1 0 51712"/>
                <a:gd name="G66" fmla="*/ G65 273 1"/>
                <a:gd name="G67" fmla="*/ G66 1 273"/>
                <a:gd name="G68" fmla="*/ 136 271 1"/>
                <a:gd name="G69" fmla="*/ G68 1 271"/>
                <a:gd name="G70" fmla="*/ 1 0 51712"/>
                <a:gd name="G71" fmla="*/ G70 273 1"/>
                <a:gd name="G72" fmla="*/ G71 1 273"/>
                <a:gd name="G73" fmla="+- 271 0 0"/>
                <a:gd name="G74" fmla="+- 273 0 0"/>
                <a:gd name="T0" fmla="*/ 136 w 271"/>
                <a:gd name="T1" fmla="*/ 0 h 273"/>
                <a:gd name="T2" fmla="*/ 0 w 271"/>
                <a:gd name="T3" fmla="*/ 138 h 273"/>
                <a:gd name="T4" fmla="*/ 0 w 271"/>
                <a:gd name="T5" fmla="*/ 259 h 273"/>
                <a:gd name="T6" fmla="*/ 14 w 271"/>
                <a:gd name="T7" fmla="*/ 273 h 273"/>
                <a:gd name="T8" fmla="*/ 28 w 271"/>
                <a:gd name="T9" fmla="*/ 259 h 273"/>
                <a:gd name="T10" fmla="*/ 28 w 271"/>
                <a:gd name="T11" fmla="*/ 135 h 273"/>
                <a:gd name="T12" fmla="*/ 28 w 271"/>
                <a:gd name="T13" fmla="*/ 135 h 273"/>
                <a:gd name="T14" fmla="*/ 136 w 271"/>
                <a:gd name="T15" fmla="*/ 28 h 273"/>
                <a:gd name="T16" fmla="*/ 139 w 271"/>
                <a:gd name="T17" fmla="*/ 28 h 273"/>
                <a:gd name="T18" fmla="*/ 243 w 271"/>
                <a:gd name="T19" fmla="*/ 137 h 273"/>
                <a:gd name="T20" fmla="*/ 243 w 271"/>
                <a:gd name="T21" fmla="*/ 271 h 273"/>
                <a:gd name="T22" fmla="*/ 271 w 271"/>
                <a:gd name="T23" fmla="*/ 271 h 273"/>
                <a:gd name="T24" fmla="*/ 271 w 271"/>
                <a:gd name="T25" fmla="*/ 273 h 273"/>
                <a:gd name="T26" fmla="*/ 271 w 271"/>
                <a:gd name="T27" fmla="*/ 273 h 273"/>
                <a:gd name="T28" fmla="*/ 271 w 271"/>
                <a:gd name="T29" fmla="*/ 135 h 273"/>
                <a:gd name="T30" fmla="*/ 138 w 271"/>
                <a:gd name="T31" fmla="*/ 0 h 273"/>
                <a:gd name="T32" fmla="*/ 136 w 271"/>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273">
                  <a:moveTo>
                    <a:pt x="136" y="0"/>
                  </a:moveTo>
                  <a:cubicBezTo>
                    <a:pt x="61" y="0"/>
                    <a:pt x="0" y="63"/>
                    <a:pt x="0" y="138"/>
                  </a:cubicBezTo>
                  <a:cubicBezTo>
                    <a:pt x="0" y="259"/>
                    <a:pt x="0" y="259"/>
                    <a:pt x="0" y="259"/>
                  </a:cubicBezTo>
                  <a:cubicBezTo>
                    <a:pt x="0" y="266"/>
                    <a:pt x="7" y="273"/>
                    <a:pt x="14" y="273"/>
                  </a:cubicBezTo>
                  <a:cubicBezTo>
                    <a:pt x="22" y="273"/>
                    <a:pt x="28" y="266"/>
                    <a:pt x="28" y="259"/>
                  </a:cubicBezTo>
                  <a:cubicBezTo>
                    <a:pt x="28" y="135"/>
                    <a:pt x="28" y="135"/>
                    <a:pt x="28" y="135"/>
                  </a:cubicBezTo>
                  <a:cubicBezTo>
                    <a:pt x="28" y="135"/>
                    <a:pt x="28" y="135"/>
                    <a:pt x="28" y="135"/>
                  </a:cubicBezTo>
                  <a:cubicBezTo>
                    <a:pt x="28" y="76"/>
                    <a:pt x="76" y="28"/>
                    <a:pt x="136" y="28"/>
                  </a:cubicBezTo>
                  <a:cubicBezTo>
                    <a:pt x="137" y="28"/>
                    <a:pt x="138" y="28"/>
                    <a:pt x="139" y="28"/>
                  </a:cubicBezTo>
                  <a:cubicBezTo>
                    <a:pt x="197" y="30"/>
                    <a:pt x="243" y="79"/>
                    <a:pt x="243" y="137"/>
                  </a:cubicBezTo>
                  <a:cubicBezTo>
                    <a:pt x="243" y="271"/>
                    <a:pt x="243" y="271"/>
                    <a:pt x="243" y="271"/>
                  </a:cubicBezTo>
                  <a:cubicBezTo>
                    <a:pt x="271" y="271"/>
                    <a:pt x="271" y="271"/>
                    <a:pt x="271" y="271"/>
                  </a:cubicBezTo>
                  <a:cubicBezTo>
                    <a:pt x="271" y="273"/>
                    <a:pt x="271" y="273"/>
                    <a:pt x="271" y="273"/>
                  </a:cubicBezTo>
                  <a:cubicBezTo>
                    <a:pt x="271" y="273"/>
                    <a:pt x="271" y="273"/>
                    <a:pt x="271" y="273"/>
                  </a:cubicBezTo>
                  <a:cubicBezTo>
                    <a:pt x="271" y="135"/>
                    <a:pt x="271" y="135"/>
                    <a:pt x="271" y="135"/>
                  </a:cubicBezTo>
                  <a:cubicBezTo>
                    <a:pt x="271" y="61"/>
                    <a:pt x="211" y="1"/>
                    <a:pt x="138" y="0"/>
                  </a:cubicBezTo>
                  <a:cubicBezTo>
                    <a:pt x="137" y="0"/>
                    <a:pt x="136" y="0"/>
                    <a:pt x="136" y="0"/>
                  </a:cubicBezTo>
                </a:path>
              </a:pathLst>
            </a:custGeom>
            <a:solidFill>
              <a:srgbClr val="08E0E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295" name="Freeform 7">
              <a:extLst>
                <a:ext uri="{FF2B5EF4-FFF2-40B4-BE49-F238E27FC236}">
                  <a16:creationId xmlns:a16="http://schemas.microsoft.com/office/drawing/2014/main" id="{40AC248D-33C5-4D99-B701-F64263CC0B31}"/>
                </a:ext>
              </a:extLst>
            </p:cNvPr>
            <p:cNvSpPr>
              <a:spLocks noChangeArrowheads="1"/>
            </p:cNvSpPr>
            <p:nvPr/>
          </p:nvSpPr>
          <p:spPr bwMode="auto">
            <a:xfrm>
              <a:off x="2737" y="2432"/>
              <a:ext cx="1246" cy="1257"/>
            </a:xfrm>
            <a:custGeom>
              <a:avLst/>
              <a:gdLst>
                <a:gd name="G0" fmla="*/ 271 271 1"/>
                <a:gd name="G1" fmla="*/ G0 1 271"/>
                <a:gd name="G2" fmla="*/ 1 0 51712"/>
                <a:gd name="G3" fmla="*/ G2 273 1"/>
                <a:gd name="G4" fmla="*/ G3 1 273"/>
                <a:gd name="G5" fmla="*/ 271 271 1"/>
                <a:gd name="G6" fmla="*/ G5 1 271"/>
                <a:gd name="G7" fmla="*/ 1 0 51712"/>
                <a:gd name="G8" fmla="*/ G7 273 1"/>
                <a:gd name="G9" fmla="*/ G8 1 273"/>
                <a:gd name="G10" fmla="*/ 271 271 1"/>
                <a:gd name="G11" fmla="*/ G10 1 271"/>
                <a:gd name="G12" fmla="*/ 2 273 1"/>
                <a:gd name="G13" fmla="*/ G12 1 273"/>
                <a:gd name="G14" fmla="*/ 243 271 1"/>
                <a:gd name="G15" fmla="*/ G14 1 271"/>
                <a:gd name="G16" fmla="*/ 2 273 1"/>
                <a:gd name="G17" fmla="*/ G16 1 273"/>
                <a:gd name="G18" fmla="*/ 243 271 1"/>
                <a:gd name="G19" fmla="*/ G18 1 271"/>
                <a:gd name="G20" fmla="*/ 137 273 1"/>
                <a:gd name="G21" fmla="*/ G20 1 273"/>
                <a:gd name="G22" fmla="*/ 243 271 1"/>
                <a:gd name="G23" fmla="*/ G22 1 271"/>
                <a:gd name="G24" fmla="*/ 137 273 1"/>
                <a:gd name="G25" fmla="*/ G24 1 273"/>
                <a:gd name="G26" fmla="*/ 135 271 1"/>
                <a:gd name="G27" fmla="*/ G26 1 271"/>
                <a:gd name="G28" fmla="*/ 245 273 1"/>
                <a:gd name="G29" fmla="*/ G28 1 273"/>
                <a:gd name="G30" fmla="*/ 28 271 1"/>
                <a:gd name="G31" fmla="*/ G30 1 271"/>
                <a:gd name="G32" fmla="*/ 137 273 1"/>
                <a:gd name="G33" fmla="*/ G32 1 273"/>
                <a:gd name="G34" fmla="*/ 28 271 1"/>
                <a:gd name="G35" fmla="*/ G34 1 271"/>
                <a:gd name="G36" fmla="*/ 1 0 51712"/>
                <a:gd name="G37" fmla="*/ G36 273 1"/>
                <a:gd name="G38" fmla="*/ G37 1 273"/>
                <a:gd name="G39" fmla="*/ 1 0 51712"/>
                <a:gd name="G40" fmla="*/ G39 271 1"/>
                <a:gd name="G41" fmla="*/ G40 1 271"/>
                <a:gd name="G42" fmla="*/ 1 0 51712"/>
                <a:gd name="G43" fmla="*/ G42 273 1"/>
                <a:gd name="G44" fmla="*/ G43 1 273"/>
                <a:gd name="G45" fmla="*/ 1 0 51712"/>
                <a:gd name="G46" fmla="*/ G45 271 1"/>
                <a:gd name="G47" fmla="*/ G46 1 271"/>
                <a:gd name="G48" fmla="*/ 137 273 1"/>
                <a:gd name="G49" fmla="*/ G48 1 273"/>
                <a:gd name="G50" fmla="*/ 135 271 1"/>
                <a:gd name="G51" fmla="*/ G50 1 271"/>
                <a:gd name="G52" fmla="*/ 273 273 1"/>
                <a:gd name="G53" fmla="*/ G52 1 273"/>
                <a:gd name="G54" fmla="*/ 271 271 1"/>
                <a:gd name="G55" fmla="*/ G54 1 271"/>
                <a:gd name="G56" fmla="*/ 137 273 1"/>
                <a:gd name="G57" fmla="*/ G56 1 273"/>
                <a:gd name="G58" fmla="*/ 271 271 1"/>
                <a:gd name="G59" fmla="*/ G58 1 271"/>
                <a:gd name="G60" fmla="*/ 1 0 51712"/>
                <a:gd name="G61" fmla="*/ G60 273 1"/>
                <a:gd name="G62" fmla="*/ G61 1 273"/>
                <a:gd name="G63" fmla="+- 271 0 0"/>
                <a:gd name="G64" fmla="+- 273 0 0"/>
                <a:gd name="T0" fmla="*/ 271 w 271"/>
                <a:gd name="T1" fmla="*/ 0 h 273"/>
                <a:gd name="T2" fmla="*/ 271 w 271"/>
                <a:gd name="T3" fmla="*/ 0 h 273"/>
                <a:gd name="T4" fmla="*/ 271 w 271"/>
                <a:gd name="T5" fmla="*/ 2 h 273"/>
                <a:gd name="T6" fmla="*/ 243 w 271"/>
                <a:gd name="T7" fmla="*/ 2 h 273"/>
                <a:gd name="T8" fmla="*/ 243 w 271"/>
                <a:gd name="T9" fmla="*/ 137 h 273"/>
                <a:gd name="T10" fmla="*/ 243 w 271"/>
                <a:gd name="T11" fmla="*/ 137 h 273"/>
                <a:gd name="T12" fmla="*/ 135 w 271"/>
                <a:gd name="T13" fmla="*/ 245 h 273"/>
                <a:gd name="T14" fmla="*/ 28 w 271"/>
                <a:gd name="T15" fmla="*/ 137 h 273"/>
                <a:gd name="T16" fmla="*/ 28 w 271"/>
                <a:gd name="T17" fmla="*/ 0 h 273"/>
                <a:gd name="T18" fmla="*/ 0 w 271"/>
                <a:gd name="T19" fmla="*/ 0 h 273"/>
                <a:gd name="T20" fmla="*/ 0 w 271"/>
                <a:gd name="T21" fmla="*/ 137 h 273"/>
                <a:gd name="T22" fmla="*/ 135 w 271"/>
                <a:gd name="T23" fmla="*/ 273 h 273"/>
                <a:gd name="T24" fmla="*/ 271 w 271"/>
                <a:gd name="T25" fmla="*/ 137 h 273"/>
                <a:gd name="T26" fmla="*/ 271 w 271"/>
                <a:gd name="T27"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1" h="273">
                  <a:moveTo>
                    <a:pt x="271" y="0"/>
                  </a:moveTo>
                  <a:cubicBezTo>
                    <a:pt x="271" y="0"/>
                    <a:pt x="271" y="0"/>
                    <a:pt x="271" y="0"/>
                  </a:cubicBezTo>
                  <a:cubicBezTo>
                    <a:pt x="271" y="2"/>
                    <a:pt x="271" y="2"/>
                    <a:pt x="271" y="2"/>
                  </a:cubicBezTo>
                  <a:cubicBezTo>
                    <a:pt x="243" y="2"/>
                    <a:pt x="243" y="2"/>
                    <a:pt x="243" y="2"/>
                  </a:cubicBezTo>
                  <a:cubicBezTo>
                    <a:pt x="243" y="137"/>
                    <a:pt x="243" y="137"/>
                    <a:pt x="243" y="137"/>
                  </a:cubicBezTo>
                  <a:cubicBezTo>
                    <a:pt x="243" y="137"/>
                    <a:pt x="243" y="137"/>
                    <a:pt x="243" y="137"/>
                  </a:cubicBezTo>
                  <a:cubicBezTo>
                    <a:pt x="243" y="196"/>
                    <a:pt x="194" y="245"/>
                    <a:pt x="135" y="245"/>
                  </a:cubicBezTo>
                  <a:cubicBezTo>
                    <a:pt x="76" y="245"/>
                    <a:pt x="28" y="196"/>
                    <a:pt x="28" y="137"/>
                  </a:cubicBezTo>
                  <a:cubicBezTo>
                    <a:pt x="28" y="0"/>
                    <a:pt x="28" y="0"/>
                    <a:pt x="28" y="0"/>
                  </a:cubicBezTo>
                  <a:cubicBezTo>
                    <a:pt x="0" y="0"/>
                    <a:pt x="0" y="0"/>
                    <a:pt x="0" y="0"/>
                  </a:cubicBezTo>
                  <a:cubicBezTo>
                    <a:pt x="0" y="137"/>
                    <a:pt x="0" y="137"/>
                    <a:pt x="0" y="137"/>
                  </a:cubicBezTo>
                  <a:cubicBezTo>
                    <a:pt x="0" y="212"/>
                    <a:pt x="61" y="273"/>
                    <a:pt x="135" y="273"/>
                  </a:cubicBezTo>
                  <a:cubicBezTo>
                    <a:pt x="210" y="273"/>
                    <a:pt x="271" y="212"/>
                    <a:pt x="271" y="137"/>
                  </a:cubicBezTo>
                  <a:cubicBezTo>
                    <a:pt x="271" y="0"/>
                    <a:pt x="271" y="0"/>
                    <a:pt x="271" y="0"/>
                  </a:cubicBezTo>
                </a:path>
              </a:pathLst>
            </a:custGeom>
            <a:solidFill>
              <a:srgbClr val="0060AE"/>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296" name="Freeform 8">
              <a:extLst>
                <a:ext uri="{FF2B5EF4-FFF2-40B4-BE49-F238E27FC236}">
                  <a16:creationId xmlns:a16="http://schemas.microsoft.com/office/drawing/2014/main" id="{35C3B49C-E7E0-44E0-A464-449912B6EE58}"/>
                </a:ext>
              </a:extLst>
            </p:cNvPr>
            <p:cNvSpPr>
              <a:spLocks noChangeArrowheads="1"/>
            </p:cNvSpPr>
            <p:nvPr/>
          </p:nvSpPr>
          <p:spPr bwMode="auto">
            <a:xfrm>
              <a:off x="3855" y="1182"/>
              <a:ext cx="1241" cy="1258"/>
            </a:xfrm>
            <a:custGeom>
              <a:avLst/>
              <a:gdLst>
                <a:gd name="G0" fmla="*/ 135 270 1"/>
                <a:gd name="G1" fmla="*/ G0 1 270"/>
                <a:gd name="G2" fmla="*/ 1 0 51712"/>
                <a:gd name="G3" fmla="*/ G2 273 1"/>
                <a:gd name="G4" fmla="*/ G3 1 273"/>
                <a:gd name="G5" fmla="*/ 1 0 51712"/>
                <a:gd name="G6" fmla="*/ G5 270 1"/>
                <a:gd name="G7" fmla="*/ G6 1 270"/>
                <a:gd name="G8" fmla="*/ 135 273 1"/>
                <a:gd name="G9" fmla="*/ G8 1 273"/>
                <a:gd name="G10" fmla="*/ 1 0 51712"/>
                <a:gd name="G11" fmla="*/ G10 270 1"/>
                <a:gd name="G12" fmla="*/ G11 1 270"/>
                <a:gd name="G13" fmla="*/ 273 273 1"/>
                <a:gd name="G14" fmla="*/ G13 1 273"/>
                <a:gd name="G15" fmla="*/ 28 270 1"/>
                <a:gd name="G16" fmla="*/ G15 1 270"/>
                <a:gd name="G17" fmla="*/ 273 273 1"/>
                <a:gd name="G18" fmla="*/ G17 1 273"/>
                <a:gd name="G19" fmla="*/ 28 270 1"/>
                <a:gd name="G20" fmla="*/ G19 1 270"/>
                <a:gd name="G21" fmla="*/ 271 273 1"/>
                <a:gd name="G22" fmla="*/ G21 1 273"/>
                <a:gd name="G23" fmla="*/ 28 270 1"/>
                <a:gd name="G24" fmla="*/ G23 1 270"/>
                <a:gd name="G25" fmla="*/ 135 273 1"/>
                <a:gd name="G26" fmla="*/ G25 1 273"/>
                <a:gd name="G27" fmla="*/ 28 270 1"/>
                <a:gd name="G28" fmla="*/ G27 1 270"/>
                <a:gd name="G29" fmla="*/ 135 273 1"/>
                <a:gd name="G30" fmla="*/ G29 1 273"/>
                <a:gd name="G31" fmla="*/ 135 270 1"/>
                <a:gd name="G32" fmla="*/ G31 1 270"/>
                <a:gd name="G33" fmla="*/ 28 273 1"/>
                <a:gd name="G34" fmla="*/ G33 1 273"/>
                <a:gd name="G35" fmla="*/ 242 270 1"/>
                <a:gd name="G36" fmla="*/ G35 1 270"/>
                <a:gd name="G37" fmla="*/ 135 273 1"/>
                <a:gd name="G38" fmla="*/ G37 1 273"/>
                <a:gd name="G39" fmla="*/ 242 270 1"/>
                <a:gd name="G40" fmla="*/ G39 1 270"/>
                <a:gd name="G41" fmla="*/ 271 273 1"/>
                <a:gd name="G42" fmla="*/ G41 1 273"/>
                <a:gd name="G43" fmla="*/ 270 270 1"/>
                <a:gd name="G44" fmla="*/ G43 1 270"/>
                <a:gd name="G45" fmla="*/ 271 273 1"/>
                <a:gd name="G46" fmla="*/ G45 1 273"/>
                <a:gd name="G47" fmla="*/ 270 270 1"/>
                <a:gd name="G48" fmla="*/ G47 1 270"/>
                <a:gd name="G49" fmla="*/ 273 273 1"/>
                <a:gd name="G50" fmla="*/ G49 1 273"/>
                <a:gd name="G51" fmla="*/ 270 270 1"/>
                <a:gd name="G52" fmla="*/ G51 1 270"/>
                <a:gd name="G53" fmla="*/ 273 273 1"/>
                <a:gd name="G54" fmla="*/ G53 1 273"/>
                <a:gd name="G55" fmla="*/ 270 270 1"/>
                <a:gd name="G56" fmla="*/ G55 1 270"/>
                <a:gd name="G57" fmla="*/ 135 273 1"/>
                <a:gd name="G58" fmla="*/ G57 1 273"/>
                <a:gd name="G59" fmla="*/ 135 270 1"/>
                <a:gd name="G60" fmla="*/ G59 1 270"/>
                <a:gd name="G61" fmla="*/ 1 0 51712"/>
                <a:gd name="G62" fmla="*/ G61 273 1"/>
                <a:gd name="G63" fmla="*/ G62 1 273"/>
                <a:gd name="G64" fmla="+- 270 0 0"/>
                <a:gd name="G65" fmla="+- 273 0 0"/>
                <a:gd name="T0" fmla="*/ 135 w 270"/>
                <a:gd name="T1" fmla="*/ 0 h 273"/>
                <a:gd name="T2" fmla="*/ 0 w 270"/>
                <a:gd name="T3" fmla="*/ 135 h 273"/>
                <a:gd name="T4" fmla="*/ 0 w 270"/>
                <a:gd name="T5" fmla="*/ 273 h 273"/>
                <a:gd name="T6" fmla="*/ 28 w 270"/>
                <a:gd name="T7" fmla="*/ 273 h 273"/>
                <a:gd name="T8" fmla="*/ 28 w 270"/>
                <a:gd name="T9" fmla="*/ 271 h 273"/>
                <a:gd name="T10" fmla="*/ 28 w 270"/>
                <a:gd name="T11" fmla="*/ 135 h 273"/>
                <a:gd name="T12" fmla="*/ 28 w 270"/>
                <a:gd name="T13" fmla="*/ 135 h 273"/>
                <a:gd name="T14" fmla="*/ 135 w 270"/>
                <a:gd name="T15" fmla="*/ 28 h 273"/>
                <a:gd name="T16" fmla="*/ 242 w 270"/>
                <a:gd name="T17" fmla="*/ 135 h 273"/>
                <a:gd name="T18" fmla="*/ 242 w 270"/>
                <a:gd name="T19" fmla="*/ 271 h 273"/>
                <a:gd name="T20" fmla="*/ 270 w 270"/>
                <a:gd name="T21" fmla="*/ 271 h 273"/>
                <a:gd name="T22" fmla="*/ 270 w 270"/>
                <a:gd name="T23" fmla="*/ 273 h 273"/>
                <a:gd name="T24" fmla="*/ 270 w 270"/>
                <a:gd name="T25" fmla="*/ 273 h 273"/>
                <a:gd name="T26" fmla="*/ 270 w 270"/>
                <a:gd name="T27" fmla="*/ 135 h 273"/>
                <a:gd name="T28" fmla="*/ 135 w 270"/>
                <a:gd name="T2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0" h="273">
                  <a:moveTo>
                    <a:pt x="135" y="0"/>
                  </a:moveTo>
                  <a:cubicBezTo>
                    <a:pt x="60" y="0"/>
                    <a:pt x="0" y="61"/>
                    <a:pt x="0" y="135"/>
                  </a:cubicBezTo>
                  <a:cubicBezTo>
                    <a:pt x="0" y="273"/>
                    <a:pt x="0" y="273"/>
                    <a:pt x="0" y="273"/>
                  </a:cubicBezTo>
                  <a:cubicBezTo>
                    <a:pt x="28" y="273"/>
                    <a:pt x="28" y="273"/>
                    <a:pt x="28" y="273"/>
                  </a:cubicBezTo>
                  <a:cubicBezTo>
                    <a:pt x="28" y="271"/>
                    <a:pt x="28" y="271"/>
                    <a:pt x="28" y="271"/>
                  </a:cubicBezTo>
                  <a:cubicBezTo>
                    <a:pt x="28" y="135"/>
                    <a:pt x="28" y="135"/>
                    <a:pt x="28" y="135"/>
                  </a:cubicBezTo>
                  <a:cubicBezTo>
                    <a:pt x="28" y="135"/>
                    <a:pt x="28" y="135"/>
                    <a:pt x="28" y="135"/>
                  </a:cubicBezTo>
                  <a:cubicBezTo>
                    <a:pt x="28" y="76"/>
                    <a:pt x="76" y="28"/>
                    <a:pt x="135" y="28"/>
                  </a:cubicBezTo>
                  <a:cubicBezTo>
                    <a:pt x="194" y="28"/>
                    <a:pt x="242" y="76"/>
                    <a:pt x="242" y="135"/>
                  </a:cubicBezTo>
                  <a:cubicBezTo>
                    <a:pt x="242" y="271"/>
                    <a:pt x="242" y="271"/>
                    <a:pt x="242" y="271"/>
                  </a:cubicBezTo>
                  <a:cubicBezTo>
                    <a:pt x="270" y="271"/>
                    <a:pt x="270" y="271"/>
                    <a:pt x="270" y="271"/>
                  </a:cubicBezTo>
                  <a:cubicBezTo>
                    <a:pt x="270" y="273"/>
                    <a:pt x="270" y="273"/>
                    <a:pt x="270" y="273"/>
                  </a:cubicBezTo>
                  <a:cubicBezTo>
                    <a:pt x="270" y="273"/>
                    <a:pt x="270" y="273"/>
                    <a:pt x="270" y="273"/>
                  </a:cubicBezTo>
                  <a:cubicBezTo>
                    <a:pt x="270" y="135"/>
                    <a:pt x="270" y="135"/>
                    <a:pt x="270" y="135"/>
                  </a:cubicBezTo>
                  <a:cubicBezTo>
                    <a:pt x="270" y="61"/>
                    <a:pt x="210" y="0"/>
                    <a:pt x="135" y="0"/>
                  </a:cubicBezTo>
                </a:path>
              </a:pathLst>
            </a:custGeom>
            <a:solidFill>
              <a:srgbClr val="0592D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297" name="Freeform 9">
              <a:extLst>
                <a:ext uri="{FF2B5EF4-FFF2-40B4-BE49-F238E27FC236}">
                  <a16:creationId xmlns:a16="http://schemas.microsoft.com/office/drawing/2014/main" id="{DC1DFBAE-D52B-4434-91A0-7EFE70690AFA}"/>
                </a:ext>
              </a:extLst>
            </p:cNvPr>
            <p:cNvSpPr>
              <a:spLocks noChangeArrowheads="1"/>
            </p:cNvSpPr>
            <p:nvPr/>
          </p:nvSpPr>
          <p:spPr bwMode="auto">
            <a:xfrm>
              <a:off x="4968" y="2432"/>
              <a:ext cx="1246" cy="1257"/>
            </a:xfrm>
            <a:custGeom>
              <a:avLst/>
              <a:gdLst>
                <a:gd name="G0" fmla="*/ 257 271 1"/>
                <a:gd name="G1" fmla="*/ G0 1 271"/>
                <a:gd name="G2" fmla="*/ 1 0 51712"/>
                <a:gd name="G3" fmla="*/ G2 273 1"/>
                <a:gd name="G4" fmla="*/ G3 1 273"/>
                <a:gd name="G5" fmla="*/ 243 271 1"/>
                <a:gd name="G6" fmla="*/ G5 1 271"/>
                <a:gd name="G7" fmla="*/ 14 273 1"/>
                <a:gd name="G8" fmla="*/ G7 1 273"/>
                <a:gd name="G9" fmla="*/ 243 271 1"/>
                <a:gd name="G10" fmla="*/ G9 1 271"/>
                <a:gd name="G11" fmla="*/ 137 273 1"/>
                <a:gd name="G12" fmla="*/ G11 1 273"/>
                <a:gd name="G13" fmla="*/ 243 271 1"/>
                <a:gd name="G14" fmla="*/ G13 1 271"/>
                <a:gd name="G15" fmla="*/ 137 273 1"/>
                <a:gd name="G16" fmla="*/ G15 1 273"/>
                <a:gd name="G17" fmla="*/ 136 271 1"/>
                <a:gd name="G18" fmla="*/ G17 1 271"/>
                <a:gd name="G19" fmla="*/ 245 273 1"/>
                <a:gd name="G20" fmla="*/ G19 1 273"/>
                <a:gd name="G21" fmla="*/ 132 271 1"/>
                <a:gd name="G22" fmla="*/ G21 1 271"/>
                <a:gd name="G23" fmla="*/ 244 273 1"/>
                <a:gd name="G24" fmla="*/ G23 1 273"/>
                <a:gd name="G25" fmla="*/ 28 271 1"/>
                <a:gd name="G26" fmla="*/ G25 1 271"/>
                <a:gd name="G27" fmla="*/ 135 273 1"/>
                <a:gd name="G28" fmla="*/ G27 1 273"/>
                <a:gd name="G29" fmla="*/ 28 271 1"/>
                <a:gd name="G30" fmla="*/ G29 1 271"/>
                <a:gd name="G31" fmla="*/ 1 0 51712"/>
                <a:gd name="G32" fmla="*/ G31 273 1"/>
                <a:gd name="G33" fmla="*/ G32 1 273"/>
                <a:gd name="G34" fmla="*/ 1 0 51712"/>
                <a:gd name="G35" fmla="*/ G34 271 1"/>
                <a:gd name="G36" fmla="*/ G35 1 271"/>
                <a:gd name="G37" fmla="*/ 1 0 51712"/>
                <a:gd name="G38" fmla="*/ G37 273 1"/>
                <a:gd name="G39" fmla="*/ G38 1 273"/>
                <a:gd name="G40" fmla="*/ 1 0 51712"/>
                <a:gd name="G41" fmla="*/ G40 271 1"/>
                <a:gd name="G42" fmla="*/ G41 1 271"/>
                <a:gd name="G43" fmla="*/ 137 273 1"/>
                <a:gd name="G44" fmla="*/ G43 1 273"/>
                <a:gd name="G45" fmla="*/ 133 271 1"/>
                <a:gd name="G46" fmla="*/ G45 1 271"/>
                <a:gd name="G47" fmla="*/ 273 273 1"/>
                <a:gd name="G48" fmla="*/ G47 1 273"/>
                <a:gd name="G49" fmla="*/ 135 271 1"/>
                <a:gd name="G50" fmla="*/ G49 1 271"/>
                <a:gd name="G51" fmla="*/ 273 273 1"/>
                <a:gd name="G52" fmla="*/ G51 1 273"/>
                <a:gd name="G53" fmla="*/ 271 271 1"/>
                <a:gd name="G54" fmla="*/ G53 1 271"/>
                <a:gd name="G55" fmla="*/ 135 273 1"/>
                <a:gd name="G56" fmla="*/ G55 1 273"/>
                <a:gd name="G57" fmla="*/ 271 271 1"/>
                <a:gd name="G58" fmla="*/ G57 1 271"/>
                <a:gd name="G59" fmla="*/ 14 273 1"/>
                <a:gd name="G60" fmla="*/ G59 1 273"/>
                <a:gd name="G61" fmla="*/ 257 271 1"/>
                <a:gd name="G62" fmla="*/ G61 1 271"/>
                <a:gd name="G63" fmla="*/ 1 0 51712"/>
                <a:gd name="G64" fmla="*/ G63 273 1"/>
                <a:gd name="G65" fmla="*/ G64 1 273"/>
                <a:gd name="G66" fmla="+- 271 0 0"/>
                <a:gd name="G67" fmla="+- 273 0 0"/>
                <a:gd name="T0" fmla="*/ 257 w 271"/>
                <a:gd name="T1" fmla="*/ 0 h 273"/>
                <a:gd name="T2" fmla="*/ 243 w 271"/>
                <a:gd name="T3" fmla="*/ 14 h 273"/>
                <a:gd name="T4" fmla="*/ 243 w 271"/>
                <a:gd name="T5" fmla="*/ 137 h 273"/>
                <a:gd name="T6" fmla="*/ 243 w 271"/>
                <a:gd name="T7" fmla="*/ 137 h 273"/>
                <a:gd name="T8" fmla="*/ 136 w 271"/>
                <a:gd name="T9" fmla="*/ 245 h 273"/>
                <a:gd name="T10" fmla="*/ 132 w 271"/>
                <a:gd name="T11" fmla="*/ 244 h 273"/>
                <a:gd name="T12" fmla="*/ 28 w 271"/>
                <a:gd name="T13" fmla="*/ 135 h 273"/>
                <a:gd name="T14" fmla="*/ 28 w 271"/>
                <a:gd name="T15" fmla="*/ 0 h 273"/>
                <a:gd name="T16" fmla="*/ 0 w 271"/>
                <a:gd name="T17" fmla="*/ 0 h 273"/>
                <a:gd name="T18" fmla="*/ 0 w 271"/>
                <a:gd name="T19" fmla="*/ 137 h 273"/>
                <a:gd name="T20" fmla="*/ 133 w 271"/>
                <a:gd name="T21" fmla="*/ 273 h 273"/>
                <a:gd name="T22" fmla="*/ 135 w 271"/>
                <a:gd name="T23" fmla="*/ 273 h 273"/>
                <a:gd name="T24" fmla="*/ 271 w 271"/>
                <a:gd name="T25" fmla="*/ 135 h 273"/>
                <a:gd name="T26" fmla="*/ 271 w 271"/>
                <a:gd name="T27" fmla="*/ 14 h 273"/>
                <a:gd name="T28" fmla="*/ 257 w 271"/>
                <a:gd name="T2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73">
                  <a:moveTo>
                    <a:pt x="257" y="0"/>
                  </a:moveTo>
                  <a:cubicBezTo>
                    <a:pt x="249" y="0"/>
                    <a:pt x="243" y="6"/>
                    <a:pt x="243" y="14"/>
                  </a:cubicBezTo>
                  <a:cubicBezTo>
                    <a:pt x="243" y="137"/>
                    <a:pt x="243" y="137"/>
                    <a:pt x="243" y="137"/>
                  </a:cubicBezTo>
                  <a:cubicBezTo>
                    <a:pt x="243" y="137"/>
                    <a:pt x="243" y="137"/>
                    <a:pt x="243" y="137"/>
                  </a:cubicBezTo>
                  <a:cubicBezTo>
                    <a:pt x="243" y="196"/>
                    <a:pt x="195" y="245"/>
                    <a:pt x="136" y="245"/>
                  </a:cubicBezTo>
                  <a:cubicBezTo>
                    <a:pt x="134" y="245"/>
                    <a:pt x="133" y="245"/>
                    <a:pt x="132" y="244"/>
                  </a:cubicBezTo>
                  <a:cubicBezTo>
                    <a:pt x="74" y="243"/>
                    <a:pt x="28" y="193"/>
                    <a:pt x="28" y="135"/>
                  </a:cubicBezTo>
                  <a:cubicBezTo>
                    <a:pt x="28" y="0"/>
                    <a:pt x="28" y="0"/>
                    <a:pt x="28" y="0"/>
                  </a:cubicBezTo>
                  <a:cubicBezTo>
                    <a:pt x="0" y="0"/>
                    <a:pt x="0" y="0"/>
                    <a:pt x="0" y="0"/>
                  </a:cubicBezTo>
                  <a:cubicBezTo>
                    <a:pt x="0" y="137"/>
                    <a:pt x="0" y="137"/>
                    <a:pt x="0" y="137"/>
                  </a:cubicBezTo>
                  <a:cubicBezTo>
                    <a:pt x="0" y="211"/>
                    <a:pt x="60" y="271"/>
                    <a:pt x="133" y="273"/>
                  </a:cubicBezTo>
                  <a:cubicBezTo>
                    <a:pt x="134" y="273"/>
                    <a:pt x="135" y="273"/>
                    <a:pt x="135" y="273"/>
                  </a:cubicBezTo>
                  <a:cubicBezTo>
                    <a:pt x="210" y="273"/>
                    <a:pt x="271" y="209"/>
                    <a:pt x="271" y="135"/>
                  </a:cubicBezTo>
                  <a:cubicBezTo>
                    <a:pt x="271" y="14"/>
                    <a:pt x="271" y="14"/>
                    <a:pt x="271" y="14"/>
                  </a:cubicBezTo>
                  <a:cubicBezTo>
                    <a:pt x="271" y="6"/>
                    <a:pt x="265" y="0"/>
                    <a:pt x="257" y="0"/>
                  </a:cubicBezTo>
                </a:path>
              </a:pathLst>
            </a:custGeom>
            <a:solidFill>
              <a:srgbClr val="08E0E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298" name="Oval 10">
              <a:extLst>
                <a:ext uri="{FF2B5EF4-FFF2-40B4-BE49-F238E27FC236}">
                  <a16:creationId xmlns:a16="http://schemas.microsoft.com/office/drawing/2014/main" id="{E23E3E6A-C998-417B-BCBD-419E531C5969}"/>
                </a:ext>
              </a:extLst>
            </p:cNvPr>
            <p:cNvSpPr>
              <a:spLocks noChangeArrowheads="1"/>
            </p:cNvSpPr>
            <p:nvPr/>
          </p:nvSpPr>
          <p:spPr bwMode="auto">
            <a:xfrm>
              <a:off x="1803" y="1394"/>
              <a:ext cx="882" cy="885"/>
            </a:xfrm>
            <a:prstGeom prst="ellipse">
              <a:avLst/>
            </a:prstGeom>
            <a:solidFill>
              <a:srgbClr val="F4F4F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299" name="Oval 11">
              <a:extLst>
                <a:ext uri="{FF2B5EF4-FFF2-40B4-BE49-F238E27FC236}">
                  <a16:creationId xmlns:a16="http://schemas.microsoft.com/office/drawing/2014/main" id="{0442A349-FF91-4F72-B07E-7092653128FE}"/>
                </a:ext>
              </a:extLst>
            </p:cNvPr>
            <p:cNvSpPr>
              <a:spLocks noChangeArrowheads="1"/>
            </p:cNvSpPr>
            <p:nvPr/>
          </p:nvSpPr>
          <p:spPr bwMode="auto">
            <a:xfrm>
              <a:off x="2921" y="2607"/>
              <a:ext cx="882" cy="884"/>
            </a:xfrm>
            <a:prstGeom prst="ellipse">
              <a:avLst/>
            </a:prstGeom>
            <a:solidFill>
              <a:srgbClr val="F4F4F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00" name="Oval 12">
              <a:extLst>
                <a:ext uri="{FF2B5EF4-FFF2-40B4-BE49-F238E27FC236}">
                  <a16:creationId xmlns:a16="http://schemas.microsoft.com/office/drawing/2014/main" id="{80A7EEFA-6032-4A21-9067-3CE8D3BB0437}"/>
                </a:ext>
              </a:extLst>
            </p:cNvPr>
            <p:cNvSpPr>
              <a:spLocks noChangeArrowheads="1"/>
            </p:cNvSpPr>
            <p:nvPr/>
          </p:nvSpPr>
          <p:spPr bwMode="auto">
            <a:xfrm>
              <a:off x="4039" y="1394"/>
              <a:ext cx="882" cy="885"/>
            </a:xfrm>
            <a:prstGeom prst="ellipse">
              <a:avLst/>
            </a:prstGeom>
            <a:solidFill>
              <a:srgbClr val="F4F4F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01" name="Oval 13">
              <a:extLst>
                <a:ext uri="{FF2B5EF4-FFF2-40B4-BE49-F238E27FC236}">
                  <a16:creationId xmlns:a16="http://schemas.microsoft.com/office/drawing/2014/main" id="{E03BA250-403E-4951-A0F6-6DCB3D317101}"/>
                </a:ext>
              </a:extLst>
            </p:cNvPr>
            <p:cNvSpPr>
              <a:spLocks noChangeArrowheads="1"/>
            </p:cNvSpPr>
            <p:nvPr/>
          </p:nvSpPr>
          <p:spPr bwMode="auto">
            <a:xfrm>
              <a:off x="5157" y="2607"/>
              <a:ext cx="882" cy="884"/>
            </a:xfrm>
            <a:prstGeom prst="ellipse">
              <a:avLst/>
            </a:prstGeom>
            <a:solidFill>
              <a:srgbClr val="F4F4F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02" name="Oval 14">
              <a:extLst>
                <a:ext uri="{FF2B5EF4-FFF2-40B4-BE49-F238E27FC236}">
                  <a16:creationId xmlns:a16="http://schemas.microsoft.com/office/drawing/2014/main" id="{95CB056F-3D20-4022-8EF6-8F0A21F002FF}"/>
                </a:ext>
              </a:extLst>
            </p:cNvPr>
            <p:cNvSpPr>
              <a:spLocks noChangeArrowheads="1"/>
            </p:cNvSpPr>
            <p:nvPr/>
          </p:nvSpPr>
          <p:spPr bwMode="auto">
            <a:xfrm>
              <a:off x="2705" y="2363"/>
              <a:ext cx="192" cy="192"/>
            </a:xfrm>
            <a:prstGeom prst="ellipse">
              <a:avLst/>
            </a:prstGeom>
            <a:solidFill>
              <a:srgbClr val="6EC2A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03" name="Oval 15">
              <a:extLst>
                <a:ext uri="{FF2B5EF4-FFF2-40B4-BE49-F238E27FC236}">
                  <a16:creationId xmlns:a16="http://schemas.microsoft.com/office/drawing/2014/main" id="{C7FAF016-9ED2-4643-9048-0B6B6E4C522E}"/>
                </a:ext>
              </a:extLst>
            </p:cNvPr>
            <p:cNvSpPr>
              <a:spLocks noChangeArrowheads="1"/>
            </p:cNvSpPr>
            <p:nvPr/>
          </p:nvSpPr>
          <p:spPr bwMode="auto">
            <a:xfrm>
              <a:off x="3818" y="2363"/>
              <a:ext cx="192" cy="192"/>
            </a:xfrm>
            <a:prstGeom prst="ellipse">
              <a:avLst/>
            </a:prstGeom>
            <a:solidFill>
              <a:srgbClr val="4476C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04" name="Oval 16">
              <a:extLst>
                <a:ext uri="{FF2B5EF4-FFF2-40B4-BE49-F238E27FC236}">
                  <a16:creationId xmlns:a16="http://schemas.microsoft.com/office/drawing/2014/main" id="{AC5F6022-ADB1-4014-862A-E0CEFF2B2889}"/>
                </a:ext>
              </a:extLst>
            </p:cNvPr>
            <p:cNvSpPr>
              <a:spLocks noChangeArrowheads="1"/>
            </p:cNvSpPr>
            <p:nvPr/>
          </p:nvSpPr>
          <p:spPr bwMode="auto">
            <a:xfrm>
              <a:off x="4936" y="2358"/>
              <a:ext cx="192" cy="193"/>
            </a:xfrm>
            <a:prstGeom prst="ellipse">
              <a:avLst/>
            </a:prstGeom>
            <a:solidFill>
              <a:srgbClr val="CD2A93"/>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grpSp>
      <p:sp>
        <p:nvSpPr>
          <p:cNvPr id="12305" name="Rectangle 17">
            <a:extLst>
              <a:ext uri="{FF2B5EF4-FFF2-40B4-BE49-F238E27FC236}">
                <a16:creationId xmlns:a16="http://schemas.microsoft.com/office/drawing/2014/main" id="{3B45E2F9-AB0F-46D8-908B-CCDE8C3BB6DA}"/>
              </a:ext>
            </a:extLst>
          </p:cNvPr>
          <p:cNvSpPr>
            <a:spLocks noChangeArrowheads="1"/>
          </p:cNvSpPr>
          <p:nvPr/>
        </p:nvSpPr>
        <p:spPr bwMode="auto">
          <a:xfrm>
            <a:off x="2782888" y="4308475"/>
            <a:ext cx="1481137"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pl-PL" altLang="pl-PL" sz="1200" b="1">
                <a:latin typeface="Montserrat" panose="00000500000000000000" pitchFamily="2" charset="-18"/>
                <a:ea typeface="MS PGothic" panose="020B0600070205080204" pitchFamily="34" charset="-128"/>
              </a:rPr>
              <a:t>Lorem ipsum dolor </a:t>
            </a:r>
            <a:r>
              <a:rPr lang="pl-PL" altLang="pl-PL" sz="1200">
                <a:latin typeface="Montserrat" panose="00000500000000000000" pitchFamily="2" charset="-18"/>
                <a:ea typeface="MS PGothic" panose="020B0600070205080204" pitchFamily="34" charset="-128"/>
              </a:rPr>
              <a:t>sit amet, consectetur adipiscing elit. </a:t>
            </a:r>
          </a:p>
        </p:txBody>
      </p:sp>
      <p:sp>
        <p:nvSpPr>
          <p:cNvPr id="12306" name="Rectangle 18">
            <a:extLst>
              <a:ext uri="{FF2B5EF4-FFF2-40B4-BE49-F238E27FC236}">
                <a16:creationId xmlns:a16="http://schemas.microsoft.com/office/drawing/2014/main" id="{34A0D81A-F94C-42ED-92CD-4CDBBD7C735E}"/>
              </a:ext>
            </a:extLst>
          </p:cNvPr>
          <p:cNvSpPr>
            <a:spLocks noChangeArrowheads="1"/>
          </p:cNvSpPr>
          <p:nvPr/>
        </p:nvSpPr>
        <p:spPr bwMode="auto">
          <a:xfrm>
            <a:off x="3027363" y="3846513"/>
            <a:ext cx="96996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2400"/>
              <a:t>Etap</a:t>
            </a:r>
          </a:p>
        </p:txBody>
      </p:sp>
      <p:sp>
        <p:nvSpPr>
          <p:cNvPr id="12307" name="Rectangle 19">
            <a:extLst>
              <a:ext uri="{FF2B5EF4-FFF2-40B4-BE49-F238E27FC236}">
                <a16:creationId xmlns:a16="http://schemas.microsoft.com/office/drawing/2014/main" id="{C7CB6399-6E2F-4A72-B1B5-64B4FB443E9F}"/>
              </a:ext>
            </a:extLst>
          </p:cNvPr>
          <p:cNvSpPr>
            <a:spLocks noChangeArrowheads="1"/>
          </p:cNvSpPr>
          <p:nvPr/>
        </p:nvSpPr>
        <p:spPr bwMode="auto">
          <a:xfrm>
            <a:off x="4532313" y="2936875"/>
            <a:ext cx="1481137"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pl-PL" altLang="pl-PL" sz="1200" b="1">
                <a:latin typeface="Montserrat" panose="00000500000000000000" pitchFamily="2" charset="-18"/>
                <a:ea typeface="MS PGothic" panose="020B0600070205080204" pitchFamily="34" charset="-128"/>
              </a:rPr>
              <a:t>Lorem ipsum dolor </a:t>
            </a:r>
            <a:r>
              <a:rPr lang="pl-PL" altLang="pl-PL" sz="1200">
                <a:latin typeface="Montserrat" panose="00000500000000000000" pitchFamily="2" charset="-18"/>
                <a:ea typeface="MS PGothic" panose="020B0600070205080204" pitchFamily="34" charset="-128"/>
              </a:rPr>
              <a:t>sit amet, consectetur adipiscing elit. </a:t>
            </a:r>
          </a:p>
        </p:txBody>
      </p:sp>
      <p:sp>
        <p:nvSpPr>
          <p:cNvPr id="12308" name="Rectangle 20">
            <a:extLst>
              <a:ext uri="{FF2B5EF4-FFF2-40B4-BE49-F238E27FC236}">
                <a16:creationId xmlns:a16="http://schemas.microsoft.com/office/drawing/2014/main" id="{162D0C21-5108-40AD-83DC-F1D0E53A1BA3}"/>
              </a:ext>
            </a:extLst>
          </p:cNvPr>
          <p:cNvSpPr>
            <a:spLocks noChangeArrowheads="1"/>
          </p:cNvSpPr>
          <p:nvPr/>
        </p:nvSpPr>
        <p:spPr bwMode="auto">
          <a:xfrm>
            <a:off x="4776788" y="2476500"/>
            <a:ext cx="96996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2400">
                <a:latin typeface="Montserrat" panose="00000500000000000000" pitchFamily="2" charset="-18"/>
              </a:rPr>
              <a:t>Etap</a:t>
            </a:r>
          </a:p>
        </p:txBody>
      </p:sp>
      <p:sp>
        <p:nvSpPr>
          <p:cNvPr id="12309" name="Rectangle 21">
            <a:extLst>
              <a:ext uri="{FF2B5EF4-FFF2-40B4-BE49-F238E27FC236}">
                <a16:creationId xmlns:a16="http://schemas.microsoft.com/office/drawing/2014/main" id="{67560956-3178-4CDE-BDC5-3E50E768C11D}"/>
              </a:ext>
            </a:extLst>
          </p:cNvPr>
          <p:cNvSpPr>
            <a:spLocks noChangeArrowheads="1"/>
          </p:cNvSpPr>
          <p:nvPr/>
        </p:nvSpPr>
        <p:spPr bwMode="auto">
          <a:xfrm>
            <a:off x="6438900" y="4303713"/>
            <a:ext cx="1481138" cy="82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pl-PL" altLang="pl-PL" sz="1200" b="1">
                <a:latin typeface="Montserrat" panose="00000500000000000000" pitchFamily="2" charset="-18"/>
                <a:ea typeface="MS PGothic" panose="020B0600070205080204" pitchFamily="34" charset="-128"/>
              </a:rPr>
              <a:t>Lorem ipsum dolor </a:t>
            </a:r>
            <a:r>
              <a:rPr lang="pl-PL" altLang="pl-PL" sz="1200">
                <a:latin typeface="Montserrat" panose="00000500000000000000" pitchFamily="2" charset="-18"/>
                <a:ea typeface="MS PGothic" panose="020B0600070205080204" pitchFamily="34" charset="-128"/>
              </a:rPr>
              <a:t>sit amet, consectetur adipiscing elit. </a:t>
            </a:r>
          </a:p>
        </p:txBody>
      </p:sp>
      <p:sp>
        <p:nvSpPr>
          <p:cNvPr id="12310" name="Rectangle 22">
            <a:extLst>
              <a:ext uri="{FF2B5EF4-FFF2-40B4-BE49-F238E27FC236}">
                <a16:creationId xmlns:a16="http://schemas.microsoft.com/office/drawing/2014/main" id="{7E4E1D18-1048-4EBA-A82A-F123F23A35E7}"/>
              </a:ext>
            </a:extLst>
          </p:cNvPr>
          <p:cNvSpPr>
            <a:spLocks noChangeArrowheads="1"/>
          </p:cNvSpPr>
          <p:nvPr/>
        </p:nvSpPr>
        <p:spPr bwMode="auto">
          <a:xfrm>
            <a:off x="6681788" y="3843338"/>
            <a:ext cx="96996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2400">
                <a:latin typeface="Montserrat" panose="00000500000000000000" pitchFamily="2" charset="-18"/>
              </a:rPr>
              <a:t>Etap</a:t>
            </a:r>
          </a:p>
        </p:txBody>
      </p:sp>
      <p:sp>
        <p:nvSpPr>
          <p:cNvPr id="12311" name="Rectangle 23">
            <a:extLst>
              <a:ext uri="{FF2B5EF4-FFF2-40B4-BE49-F238E27FC236}">
                <a16:creationId xmlns:a16="http://schemas.microsoft.com/office/drawing/2014/main" id="{1A0ED87B-9D18-4440-9F89-3E94D1E176AC}"/>
              </a:ext>
            </a:extLst>
          </p:cNvPr>
          <p:cNvSpPr>
            <a:spLocks noChangeArrowheads="1"/>
          </p:cNvSpPr>
          <p:nvPr/>
        </p:nvSpPr>
        <p:spPr bwMode="auto">
          <a:xfrm>
            <a:off x="8186738" y="2933700"/>
            <a:ext cx="1481137"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pl-PL" altLang="pl-PL" sz="1200" b="1">
                <a:latin typeface="Montserrat" panose="00000500000000000000" pitchFamily="2" charset="-18"/>
                <a:ea typeface="MS PGothic" panose="020B0600070205080204" pitchFamily="34" charset="-128"/>
              </a:rPr>
              <a:t>Lorem ipsum dolor </a:t>
            </a:r>
            <a:r>
              <a:rPr lang="pl-PL" altLang="pl-PL" sz="1200">
                <a:latin typeface="Montserrat" panose="00000500000000000000" pitchFamily="2" charset="-18"/>
                <a:ea typeface="MS PGothic" panose="020B0600070205080204" pitchFamily="34" charset="-128"/>
              </a:rPr>
              <a:t>sit amet, consectetur adipiscing elit. </a:t>
            </a:r>
          </a:p>
        </p:txBody>
      </p:sp>
      <p:sp>
        <p:nvSpPr>
          <p:cNvPr id="12312" name="Rectangle 24">
            <a:extLst>
              <a:ext uri="{FF2B5EF4-FFF2-40B4-BE49-F238E27FC236}">
                <a16:creationId xmlns:a16="http://schemas.microsoft.com/office/drawing/2014/main" id="{DB10E76B-79DE-4AC8-B620-38CC5030FCC1}"/>
              </a:ext>
            </a:extLst>
          </p:cNvPr>
          <p:cNvSpPr>
            <a:spLocks noChangeArrowheads="1"/>
          </p:cNvSpPr>
          <p:nvPr/>
        </p:nvSpPr>
        <p:spPr bwMode="auto">
          <a:xfrm>
            <a:off x="8431213" y="2471738"/>
            <a:ext cx="96996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2400">
                <a:latin typeface="Montserrat" panose="00000500000000000000" pitchFamily="2" charset="-18"/>
              </a:rPr>
              <a:t>Etap</a:t>
            </a:r>
          </a:p>
        </p:txBody>
      </p:sp>
      <p:sp>
        <p:nvSpPr>
          <p:cNvPr id="12313" name="Rectangle 25">
            <a:extLst>
              <a:ext uri="{FF2B5EF4-FFF2-40B4-BE49-F238E27FC236}">
                <a16:creationId xmlns:a16="http://schemas.microsoft.com/office/drawing/2014/main" id="{8F276405-2149-41A9-AC52-E10250AC5576}"/>
              </a:ext>
            </a:extLst>
          </p:cNvPr>
          <p:cNvSpPr>
            <a:spLocks noChangeArrowheads="1"/>
          </p:cNvSpPr>
          <p:nvPr/>
        </p:nvSpPr>
        <p:spPr bwMode="auto">
          <a:xfrm>
            <a:off x="3038475" y="2517775"/>
            <a:ext cx="969963"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4000" b="1"/>
              <a:t>1</a:t>
            </a:r>
          </a:p>
        </p:txBody>
      </p:sp>
      <p:sp>
        <p:nvSpPr>
          <p:cNvPr id="12314" name="Rectangle 26">
            <a:extLst>
              <a:ext uri="{FF2B5EF4-FFF2-40B4-BE49-F238E27FC236}">
                <a16:creationId xmlns:a16="http://schemas.microsoft.com/office/drawing/2014/main" id="{6D68CAD8-1163-4E8B-A55D-EC1F9B9991F8}"/>
              </a:ext>
            </a:extLst>
          </p:cNvPr>
          <p:cNvSpPr>
            <a:spLocks noChangeArrowheads="1"/>
          </p:cNvSpPr>
          <p:nvPr/>
        </p:nvSpPr>
        <p:spPr bwMode="auto">
          <a:xfrm>
            <a:off x="4862513" y="4538663"/>
            <a:ext cx="969962"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4000" b="1"/>
              <a:t>2</a:t>
            </a:r>
          </a:p>
        </p:txBody>
      </p:sp>
      <p:sp>
        <p:nvSpPr>
          <p:cNvPr id="12315" name="Rectangle 27">
            <a:extLst>
              <a:ext uri="{FF2B5EF4-FFF2-40B4-BE49-F238E27FC236}">
                <a16:creationId xmlns:a16="http://schemas.microsoft.com/office/drawing/2014/main" id="{81A93689-BFC3-4ABD-A954-C5935F7E51EA}"/>
              </a:ext>
            </a:extLst>
          </p:cNvPr>
          <p:cNvSpPr>
            <a:spLocks noChangeArrowheads="1"/>
          </p:cNvSpPr>
          <p:nvPr/>
        </p:nvSpPr>
        <p:spPr bwMode="auto">
          <a:xfrm>
            <a:off x="6650038" y="2509838"/>
            <a:ext cx="969962" cy="7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4000" b="1"/>
              <a:t>4</a:t>
            </a:r>
          </a:p>
        </p:txBody>
      </p:sp>
      <p:sp>
        <p:nvSpPr>
          <p:cNvPr id="12316" name="Rectangle 28">
            <a:extLst>
              <a:ext uri="{FF2B5EF4-FFF2-40B4-BE49-F238E27FC236}">
                <a16:creationId xmlns:a16="http://schemas.microsoft.com/office/drawing/2014/main" id="{E91BCF2C-5295-4DC8-8995-3C5C9E4CAE39}"/>
              </a:ext>
            </a:extLst>
          </p:cNvPr>
          <p:cNvSpPr>
            <a:spLocks noChangeArrowheads="1"/>
          </p:cNvSpPr>
          <p:nvPr/>
        </p:nvSpPr>
        <p:spPr bwMode="auto">
          <a:xfrm>
            <a:off x="8397875" y="4530725"/>
            <a:ext cx="969963"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4000" b="1"/>
              <a:t>5</a:t>
            </a:r>
          </a:p>
        </p:txBody>
      </p:sp>
      <p:grpSp>
        <p:nvGrpSpPr>
          <p:cNvPr id="12317" name="Group 29">
            <a:extLst>
              <a:ext uri="{FF2B5EF4-FFF2-40B4-BE49-F238E27FC236}">
                <a16:creationId xmlns:a16="http://schemas.microsoft.com/office/drawing/2014/main" id="{94AB3B1F-7B44-43CE-AE07-9104041E9CD3}"/>
              </a:ext>
            </a:extLst>
          </p:cNvPr>
          <p:cNvGrpSpPr>
            <a:grpSpLocks/>
          </p:cNvGrpSpPr>
          <p:nvPr/>
        </p:nvGrpSpPr>
        <p:grpSpPr bwMode="auto">
          <a:xfrm>
            <a:off x="8493125" y="1563688"/>
            <a:ext cx="766763" cy="758825"/>
            <a:chOff x="5350" y="985"/>
            <a:chExt cx="483" cy="478"/>
          </a:xfrm>
        </p:grpSpPr>
        <p:sp>
          <p:nvSpPr>
            <p:cNvPr id="12318" name="Freeform 30">
              <a:extLst>
                <a:ext uri="{FF2B5EF4-FFF2-40B4-BE49-F238E27FC236}">
                  <a16:creationId xmlns:a16="http://schemas.microsoft.com/office/drawing/2014/main" id="{B5F57ADF-1527-401D-BC75-6A2AD2964D3A}"/>
                </a:ext>
              </a:extLst>
            </p:cNvPr>
            <p:cNvSpPr>
              <a:spLocks noChangeArrowheads="1"/>
            </p:cNvSpPr>
            <p:nvPr/>
          </p:nvSpPr>
          <p:spPr bwMode="auto">
            <a:xfrm>
              <a:off x="5350" y="985"/>
              <a:ext cx="483" cy="380"/>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19" name="Freeform 31">
              <a:extLst>
                <a:ext uri="{FF2B5EF4-FFF2-40B4-BE49-F238E27FC236}">
                  <a16:creationId xmlns:a16="http://schemas.microsoft.com/office/drawing/2014/main" id="{D733A04B-00F9-40D4-A752-C075B0E6984A}"/>
                </a:ext>
              </a:extLst>
            </p:cNvPr>
            <p:cNvSpPr>
              <a:spLocks noChangeArrowheads="1"/>
            </p:cNvSpPr>
            <p:nvPr/>
          </p:nvSpPr>
          <p:spPr bwMode="auto">
            <a:xfrm>
              <a:off x="5547" y="1353"/>
              <a:ext cx="88" cy="71"/>
            </a:xfrm>
            <a:custGeom>
              <a:avLst/>
              <a:gdLst>
                <a:gd name="G0" fmla="*/ 71 77 1"/>
                <a:gd name="G1" fmla="*/ G0 1 77"/>
                <a:gd name="G2" fmla="*/ 62 62 1"/>
                <a:gd name="G3" fmla="*/ G2 1 62"/>
                <a:gd name="G4" fmla="*/ 6 77 1"/>
                <a:gd name="G5" fmla="*/ G4 1 77"/>
                <a:gd name="G6" fmla="*/ 62 62 1"/>
                <a:gd name="G7" fmla="*/ G6 1 62"/>
                <a:gd name="G8" fmla="*/ 1 0 51712"/>
                <a:gd name="G9" fmla="*/ G8 77 1"/>
                <a:gd name="G10" fmla="*/ G9 1 77"/>
                <a:gd name="G11" fmla="*/ 56 62 1"/>
                <a:gd name="G12" fmla="*/ G11 1 62"/>
                <a:gd name="G13" fmla="*/ 1 0 51712"/>
                <a:gd name="G14" fmla="*/ G13 77 1"/>
                <a:gd name="G15" fmla="*/ G14 1 77"/>
                <a:gd name="G16" fmla="*/ 6 62 1"/>
                <a:gd name="G17" fmla="*/ G16 1 62"/>
                <a:gd name="G18" fmla="*/ 6 77 1"/>
                <a:gd name="G19" fmla="*/ G18 1 77"/>
                <a:gd name="G20" fmla="*/ 1 0 51712"/>
                <a:gd name="G21" fmla="*/ G20 62 1"/>
                <a:gd name="G22" fmla="*/ G21 1 62"/>
                <a:gd name="G23" fmla="*/ 71 77 1"/>
                <a:gd name="G24" fmla="*/ G23 1 77"/>
                <a:gd name="G25" fmla="*/ 1 0 51712"/>
                <a:gd name="G26" fmla="*/ G25 62 1"/>
                <a:gd name="G27" fmla="*/ G26 1 62"/>
                <a:gd name="G28" fmla="*/ 77 77 1"/>
                <a:gd name="G29" fmla="*/ G28 1 77"/>
                <a:gd name="G30" fmla="*/ 6 62 1"/>
                <a:gd name="G31" fmla="*/ G30 1 62"/>
                <a:gd name="G32" fmla="*/ 77 77 1"/>
                <a:gd name="G33" fmla="*/ G32 1 77"/>
                <a:gd name="G34" fmla="*/ 56 62 1"/>
                <a:gd name="G35" fmla="*/ G34 1 62"/>
                <a:gd name="G36" fmla="*/ 71 77 1"/>
                <a:gd name="G37" fmla="*/ G36 1 77"/>
                <a:gd name="G38" fmla="*/ 62 62 1"/>
                <a:gd name="G39" fmla="*/ G38 1 62"/>
                <a:gd name="G40" fmla="*/ 12 77 1"/>
                <a:gd name="G41" fmla="*/ G40 1 77"/>
                <a:gd name="G42" fmla="*/ 50 62 1"/>
                <a:gd name="G43" fmla="*/ G42 1 62"/>
                <a:gd name="G44" fmla="*/ 65 77 1"/>
                <a:gd name="G45" fmla="*/ G44 1 77"/>
                <a:gd name="G46" fmla="*/ 50 62 1"/>
                <a:gd name="G47" fmla="*/ G46 1 62"/>
                <a:gd name="G48" fmla="*/ 65 77 1"/>
                <a:gd name="G49" fmla="*/ G48 1 77"/>
                <a:gd name="G50" fmla="*/ 12 62 1"/>
                <a:gd name="G51" fmla="*/ G50 1 62"/>
                <a:gd name="G52" fmla="*/ 12 77 1"/>
                <a:gd name="G53" fmla="*/ G52 1 77"/>
                <a:gd name="G54" fmla="*/ 12 62 1"/>
                <a:gd name="G55" fmla="*/ G54 1 62"/>
                <a:gd name="G56" fmla="*/ 12 77 1"/>
                <a:gd name="G57" fmla="*/ G56 1 77"/>
                <a:gd name="G58" fmla="*/ 50 62 1"/>
                <a:gd name="G59" fmla="*/ G58 1 62"/>
                <a:gd name="G60" fmla="+- 77 0 0"/>
                <a:gd name="G61" fmla="+- 62 0 0"/>
                <a:gd name="T0" fmla="*/ 71 w 77"/>
                <a:gd name="T1" fmla="*/ 62 h 62"/>
                <a:gd name="T2" fmla="*/ 6 w 77"/>
                <a:gd name="T3" fmla="*/ 62 h 62"/>
                <a:gd name="T4" fmla="*/ 0 w 77"/>
                <a:gd name="T5" fmla="*/ 56 h 62"/>
                <a:gd name="T6" fmla="*/ 0 w 77"/>
                <a:gd name="T7" fmla="*/ 6 h 62"/>
                <a:gd name="T8" fmla="*/ 6 w 77"/>
                <a:gd name="T9" fmla="*/ 0 h 62"/>
                <a:gd name="T10" fmla="*/ 71 w 77"/>
                <a:gd name="T11" fmla="*/ 0 h 62"/>
                <a:gd name="T12" fmla="*/ 77 w 77"/>
                <a:gd name="T13" fmla="*/ 6 h 62"/>
                <a:gd name="T14" fmla="*/ 77 w 77"/>
                <a:gd name="T15" fmla="*/ 56 h 62"/>
                <a:gd name="T16" fmla="*/ 71 w 77"/>
                <a:gd name="T17" fmla="*/ 62 h 62"/>
                <a:gd name="T18" fmla="*/ 12 w 77"/>
                <a:gd name="T19" fmla="*/ 50 h 62"/>
                <a:gd name="T20" fmla="*/ 65 w 77"/>
                <a:gd name="T21" fmla="*/ 50 h 62"/>
                <a:gd name="T22" fmla="*/ 65 w 77"/>
                <a:gd name="T23" fmla="*/ 12 h 62"/>
                <a:gd name="T24" fmla="*/ 12 w 77"/>
                <a:gd name="T25" fmla="*/ 12 h 62"/>
                <a:gd name="T26" fmla="*/ 12 w 77"/>
                <a:gd name="T27" fmla="*/ 5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62">
                  <a:moveTo>
                    <a:pt x="71" y="62"/>
                  </a:moveTo>
                  <a:cubicBezTo>
                    <a:pt x="6" y="62"/>
                    <a:pt x="6" y="62"/>
                    <a:pt x="6" y="62"/>
                  </a:cubicBezTo>
                  <a:cubicBezTo>
                    <a:pt x="3" y="62"/>
                    <a:pt x="0" y="59"/>
                    <a:pt x="0" y="56"/>
                  </a:cubicBezTo>
                  <a:cubicBezTo>
                    <a:pt x="0" y="6"/>
                    <a:pt x="0" y="6"/>
                    <a:pt x="0" y="6"/>
                  </a:cubicBezTo>
                  <a:cubicBezTo>
                    <a:pt x="0" y="3"/>
                    <a:pt x="3" y="0"/>
                    <a:pt x="6" y="0"/>
                  </a:cubicBezTo>
                  <a:cubicBezTo>
                    <a:pt x="71" y="0"/>
                    <a:pt x="71" y="0"/>
                    <a:pt x="71" y="0"/>
                  </a:cubicBezTo>
                  <a:cubicBezTo>
                    <a:pt x="74" y="0"/>
                    <a:pt x="77" y="3"/>
                    <a:pt x="77" y="6"/>
                  </a:cubicBezTo>
                  <a:cubicBezTo>
                    <a:pt x="77" y="56"/>
                    <a:pt x="77" y="56"/>
                    <a:pt x="77" y="56"/>
                  </a:cubicBezTo>
                  <a:cubicBezTo>
                    <a:pt x="77" y="59"/>
                    <a:pt x="74" y="62"/>
                    <a:pt x="71" y="62"/>
                  </a:cubicBezTo>
                  <a:close/>
                  <a:moveTo>
                    <a:pt x="12" y="50"/>
                  </a:moveTo>
                  <a:cubicBezTo>
                    <a:pt x="65" y="50"/>
                    <a:pt x="65" y="50"/>
                    <a:pt x="65" y="50"/>
                  </a:cubicBezTo>
                  <a:cubicBezTo>
                    <a:pt x="65" y="12"/>
                    <a:pt x="65" y="12"/>
                    <a:pt x="65" y="12"/>
                  </a:cubicBezTo>
                  <a:cubicBezTo>
                    <a:pt x="12" y="12"/>
                    <a:pt x="12" y="12"/>
                    <a:pt x="12" y="12"/>
                  </a:cubicBezTo>
                  <a:lnTo>
                    <a:pt x="12" y="5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20" name="Freeform 32">
              <a:extLst>
                <a:ext uri="{FF2B5EF4-FFF2-40B4-BE49-F238E27FC236}">
                  <a16:creationId xmlns:a16="http://schemas.microsoft.com/office/drawing/2014/main" id="{D1A30BF3-9F4A-4377-BCB6-E7FC26DE6614}"/>
                </a:ext>
              </a:extLst>
            </p:cNvPr>
            <p:cNvSpPr>
              <a:spLocks noChangeArrowheads="1"/>
            </p:cNvSpPr>
            <p:nvPr/>
          </p:nvSpPr>
          <p:spPr bwMode="auto">
            <a:xfrm>
              <a:off x="5463" y="1411"/>
              <a:ext cx="255" cy="52"/>
            </a:xfrm>
            <a:custGeom>
              <a:avLst/>
              <a:gdLst>
                <a:gd name="G0" fmla="*/ 215 221 1"/>
                <a:gd name="G1" fmla="*/ G0 1 221"/>
                <a:gd name="G2" fmla="*/ 46 46 1"/>
                <a:gd name="G3" fmla="*/ G2 1 46"/>
                <a:gd name="G4" fmla="*/ 6 221 1"/>
                <a:gd name="G5" fmla="*/ G4 1 221"/>
                <a:gd name="G6" fmla="*/ 46 46 1"/>
                <a:gd name="G7" fmla="*/ G6 1 46"/>
                <a:gd name="G8" fmla="*/ 1 0 51712"/>
                <a:gd name="G9" fmla="*/ G8 221 1"/>
                <a:gd name="G10" fmla="*/ G9 1 221"/>
                <a:gd name="G11" fmla="*/ 40 46 1"/>
                <a:gd name="G12" fmla="*/ G11 1 46"/>
                <a:gd name="G13" fmla="*/ 40 221 1"/>
                <a:gd name="G14" fmla="*/ G13 1 221"/>
                <a:gd name="G15" fmla="*/ 1 0 51712"/>
                <a:gd name="G16" fmla="*/ G15 46 1"/>
                <a:gd name="G17" fmla="*/ G16 1 46"/>
                <a:gd name="G18" fmla="*/ 181 221 1"/>
                <a:gd name="G19" fmla="*/ G18 1 221"/>
                <a:gd name="G20" fmla="*/ 1 0 51712"/>
                <a:gd name="G21" fmla="*/ G20 46 1"/>
                <a:gd name="G22" fmla="*/ G21 1 46"/>
                <a:gd name="G23" fmla="*/ 221 221 1"/>
                <a:gd name="G24" fmla="*/ G23 1 221"/>
                <a:gd name="G25" fmla="*/ 40 46 1"/>
                <a:gd name="G26" fmla="*/ G25 1 46"/>
                <a:gd name="G27" fmla="*/ 215 221 1"/>
                <a:gd name="G28" fmla="*/ G27 1 221"/>
                <a:gd name="G29" fmla="*/ 46 46 1"/>
                <a:gd name="G30" fmla="*/ G29 1 46"/>
                <a:gd name="G31" fmla="*/ 13 221 1"/>
                <a:gd name="G32" fmla="*/ G31 1 221"/>
                <a:gd name="G33" fmla="*/ 34 46 1"/>
                <a:gd name="G34" fmla="*/ G33 1 46"/>
                <a:gd name="G35" fmla="*/ 208 221 1"/>
                <a:gd name="G36" fmla="*/ G35 1 221"/>
                <a:gd name="G37" fmla="*/ 34 46 1"/>
                <a:gd name="G38" fmla="*/ G37 1 46"/>
                <a:gd name="G39" fmla="*/ 181 221 1"/>
                <a:gd name="G40" fmla="*/ G39 1 221"/>
                <a:gd name="G41" fmla="*/ 12 46 1"/>
                <a:gd name="G42" fmla="*/ G41 1 46"/>
                <a:gd name="G43" fmla="*/ 40 221 1"/>
                <a:gd name="G44" fmla="*/ G43 1 221"/>
                <a:gd name="G45" fmla="*/ 12 46 1"/>
                <a:gd name="G46" fmla="*/ G45 1 46"/>
                <a:gd name="G47" fmla="*/ 13 221 1"/>
                <a:gd name="G48" fmla="*/ G47 1 221"/>
                <a:gd name="G49" fmla="*/ 34 46 1"/>
                <a:gd name="G50" fmla="*/ G49 1 46"/>
                <a:gd name="G51" fmla="+- 221 0 0"/>
                <a:gd name="G52" fmla="+- 46 0 0"/>
                <a:gd name="T0" fmla="*/ 215 w 221"/>
                <a:gd name="T1" fmla="*/ 46 h 46"/>
                <a:gd name="T2" fmla="*/ 6 w 221"/>
                <a:gd name="T3" fmla="*/ 46 h 46"/>
                <a:gd name="T4" fmla="*/ 0 w 221"/>
                <a:gd name="T5" fmla="*/ 40 h 46"/>
                <a:gd name="T6" fmla="*/ 40 w 221"/>
                <a:gd name="T7" fmla="*/ 0 h 46"/>
                <a:gd name="T8" fmla="*/ 181 w 221"/>
                <a:gd name="T9" fmla="*/ 0 h 46"/>
                <a:gd name="T10" fmla="*/ 221 w 221"/>
                <a:gd name="T11" fmla="*/ 40 h 46"/>
                <a:gd name="T12" fmla="*/ 215 w 221"/>
                <a:gd name="T13" fmla="*/ 46 h 46"/>
                <a:gd name="T14" fmla="*/ 13 w 221"/>
                <a:gd name="T15" fmla="*/ 34 h 46"/>
                <a:gd name="T16" fmla="*/ 208 w 221"/>
                <a:gd name="T17" fmla="*/ 34 h 46"/>
                <a:gd name="T18" fmla="*/ 181 w 221"/>
                <a:gd name="T19" fmla="*/ 12 h 46"/>
                <a:gd name="T20" fmla="*/ 40 w 221"/>
                <a:gd name="T21" fmla="*/ 12 h 46"/>
                <a:gd name="T22" fmla="*/ 13 w 221"/>
                <a:gd name="T23"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1" h="46">
                  <a:moveTo>
                    <a:pt x="215" y="46"/>
                  </a:moveTo>
                  <a:cubicBezTo>
                    <a:pt x="6" y="46"/>
                    <a:pt x="6" y="46"/>
                    <a:pt x="6" y="46"/>
                  </a:cubicBezTo>
                  <a:cubicBezTo>
                    <a:pt x="3" y="46"/>
                    <a:pt x="0" y="43"/>
                    <a:pt x="0" y="40"/>
                  </a:cubicBezTo>
                  <a:cubicBezTo>
                    <a:pt x="0" y="18"/>
                    <a:pt x="18" y="0"/>
                    <a:pt x="40" y="0"/>
                  </a:cubicBezTo>
                  <a:cubicBezTo>
                    <a:pt x="181" y="0"/>
                    <a:pt x="181" y="0"/>
                    <a:pt x="181" y="0"/>
                  </a:cubicBezTo>
                  <a:cubicBezTo>
                    <a:pt x="203" y="0"/>
                    <a:pt x="221" y="18"/>
                    <a:pt x="221" y="40"/>
                  </a:cubicBezTo>
                  <a:cubicBezTo>
                    <a:pt x="221" y="43"/>
                    <a:pt x="218" y="46"/>
                    <a:pt x="215" y="46"/>
                  </a:cubicBezTo>
                  <a:close/>
                  <a:moveTo>
                    <a:pt x="13" y="34"/>
                  </a:moveTo>
                  <a:cubicBezTo>
                    <a:pt x="208" y="34"/>
                    <a:pt x="208" y="34"/>
                    <a:pt x="208" y="34"/>
                  </a:cubicBezTo>
                  <a:cubicBezTo>
                    <a:pt x="205" y="21"/>
                    <a:pt x="194" y="12"/>
                    <a:pt x="181" y="12"/>
                  </a:cubicBezTo>
                  <a:cubicBezTo>
                    <a:pt x="40" y="12"/>
                    <a:pt x="40" y="12"/>
                    <a:pt x="40" y="12"/>
                  </a:cubicBezTo>
                  <a:cubicBezTo>
                    <a:pt x="27" y="12"/>
                    <a:pt x="15" y="21"/>
                    <a:pt x="13" y="34"/>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21" name="Freeform 33">
              <a:extLst>
                <a:ext uri="{FF2B5EF4-FFF2-40B4-BE49-F238E27FC236}">
                  <a16:creationId xmlns:a16="http://schemas.microsoft.com/office/drawing/2014/main" id="{D74A76CA-0CAA-4196-A6AF-DF9163875739}"/>
                </a:ext>
              </a:extLst>
            </p:cNvPr>
            <p:cNvSpPr>
              <a:spLocks noChangeArrowheads="1"/>
            </p:cNvSpPr>
            <p:nvPr/>
          </p:nvSpPr>
          <p:spPr bwMode="auto">
            <a:xfrm>
              <a:off x="5381" y="1104"/>
              <a:ext cx="422" cy="180"/>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22" name="Freeform 34">
              <a:extLst>
                <a:ext uri="{FF2B5EF4-FFF2-40B4-BE49-F238E27FC236}">
                  <a16:creationId xmlns:a16="http://schemas.microsoft.com/office/drawing/2014/main" id="{838045E8-E84E-4984-B3CB-D089CC6D50F3}"/>
                </a:ext>
              </a:extLst>
            </p:cNvPr>
            <p:cNvSpPr>
              <a:spLocks noChangeArrowheads="1"/>
            </p:cNvSpPr>
            <p:nvPr/>
          </p:nvSpPr>
          <p:spPr bwMode="auto">
            <a:xfrm>
              <a:off x="5429" y="1128"/>
              <a:ext cx="34" cy="35"/>
            </a:xfrm>
            <a:custGeom>
              <a:avLst/>
              <a:gdLst>
                <a:gd name="G0" fmla="*/ 15 30 1"/>
                <a:gd name="G1" fmla="*/ G0 1 30"/>
                <a:gd name="G2" fmla="*/ 31 31 1"/>
                <a:gd name="G3" fmla="*/ G2 1 31"/>
                <a:gd name="G4" fmla="*/ 1 0 51712"/>
                <a:gd name="G5" fmla="*/ G4 30 1"/>
                <a:gd name="G6" fmla="*/ G5 1 30"/>
                <a:gd name="G7" fmla="*/ 16 31 1"/>
                <a:gd name="G8" fmla="*/ G7 1 31"/>
                <a:gd name="G9" fmla="*/ 15 30 1"/>
                <a:gd name="G10" fmla="*/ G9 1 30"/>
                <a:gd name="G11" fmla="*/ 1 0 51712"/>
                <a:gd name="G12" fmla="*/ G11 31 1"/>
                <a:gd name="G13" fmla="*/ G12 1 31"/>
                <a:gd name="G14" fmla="*/ 30 30 1"/>
                <a:gd name="G15" fmla="*/ G14 1 30"/>
                <a:gd name="G16" fmla="*/ 16 31 1"/>
                <a:gd name="G17" fmla="*/ G16 1 31"/>
                <a:gd name="G18" fmla="*/ 15 30 1"/>
                <a:gd name="G19" fmla="*/ G18 1 30"/>
                <a:gd name="G20" fmla="*/ 31 31 1"/>
                <a:gd name="G21" fmla="*/ G20 1 31"/>
                <a:gd name="G22" fmla="*/ 15 30 1"/>
                <a:gd name="G23" fmla="*/ G22 1 30"/>
                <a:gd name="G24" fmla="*/ 12 31 1"/>
                <a:gd name="G25" fmla="*/ G24 1 31"/>
                <a:gd name="G26" fmla="*/ 12 30 1"/>
                <a:gd name="G27" fmla="*/ G26 1 30"/>
                <a:gd name="G28" fmla="*/ 16 31 1"/>
                <a:gd name="G29" fmla="*/ G28 1 31"/>
                <a:gd name="G30" fmla="*/ 15 30 1"/>
                <a:gd name="G31" fmla="*/ G30 1 30"/>
                <a:gd name="G32" fmla="*/ 19 31 1"/>
                <a:gd name="G33" fmla="*/ G32 1 31"/>
                <a:gd name="G34" fmla="*/ 18 30 1"/>
                <a:gd name="G35" fmla="*/ G34 1 30"/>
                <a:gd name="G36" fmla="*/ 16 31 1"/>
                <a:gd name="G37" fmla="*/ G36 1 31"/>
                <a:gd name="G38" fmla="*/ 15 30 1"/>
                <a:gd name="G39" fmla="*/ G38 1 30"/>
                <a:gd name="G40" fmla="*/ 12 31 1"/>
                <a:gd name="G41" fmla="*/ G40 1 31"/>
                <a:gd name="G42" fmla="+- 30 0 0"/>
                <a:gd name="G43" fmla="+- 31 0 0"/>
                <a:gd name="T0" fmla="*/ 15 w 30"/>
                <a:gd name="T1" fmla="*/ 31 h 31"/>
                <a:gd name="T2" fmla="*/ 0 w 30"/>
                <a:gd name="T3" fmla="*/ 16 h 31"/>
                <a:gd name="T4" fmla="*/ 15 w 30"/>
                <a:gd name="T5" fmla="*/ 0 h 31"/>
                <a:gd name="T6" fmla="*/ 30 w 30"/>
                <a:gd name="T7" fmla="*/ 16 h 31"/>
                <a:gd name="T8" fmla="*/ 15 w 30"/>
                <a:gd name="T9" fmla="*/ 31 h 31"/>
                <a:gd name="T10" fmla="*/ 15 w 30"/>
                <a:gd name="T11" fmla="*/ 12 h 31"/>
                <a:gd name="T12" fmla="*/ 12 w 30"/>
                <a:gd name="T13" fmla="*/ 16 h 31"/>
                <a:gd name="T14" fmla="*/ 15 w 30"/>
                <a:gd name="T15" fmla="*/ 19 h 31"/>
                <a:gd name="T16" fmla="*/ 18 w 30"/>
                <a:gd name="T17" fmla="*/ 16 h 31"/>
                <a:gd name="T18" fmla="*/ 15 w 30"/>
                <a:gd name="T19"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1">
                  <a:moveTo>
                    <a:pt x="15" y="31"/>
                  </a:moveTo>
                  <a:cubicBezTo>
                    <a:pt x="7" y="31"/>
                    <a:pt x="0" y="24"/>
                    <a:pt x="0" y="16"/>
                  </a:cubicBezTo>
                  <a:cubicBezTo>
                    <a:pt x="0" y="7"/>
                    <a:pt x="7" y="0"/>
                    <a:pt x="15" y="0"/>
                  </a:cubicBezTo>
                  <a:cubicBezTo>
                    <a:pt x="23" y="0"/>
                    <a:pt x="30" y="7"/>
                    <a:pt x="30" y="16"/>
                  </a:cubicBezTo>
                  <a:cubicBezTo>
                    <a:pt x="30" y="24"/>
                    <a:pt x="23" y="31"/>
                    <a:pt x="15" y="31"/>
                  </a:cubicBezTo>
                  <a:close/>
                  <a:moveTo>
                    <a:pt x="15" y="12"/>
                  </a:moveTo>
                  <a:cubicBezTo>
                    <a:pt x="13" y="12"/>
                    <a:pt x="12" y="14"/>
                    <a:pt x="12" y="16"/>
                  </a:cubicBezTo>
                  <a:cubicBezTo>
                    <a:pt x="12" y="17"/>
                    <a:pt x="13" y="19"/>
                    <a:pt x="15" y="19"/>
                  </a:cubicBezTo>
                  <a:cubicBezTo>
                    <a:pt x="17" y="19"/>
                    <a:pt x="18" y="17"/>
                    <a:pt x="18" y="16"/>
                  </a:cubicBezTo>
                  <a:cubicBezTo>
                    <a:pt x="18" y="14"/>
                    <a:pt x="17" y="12"/>
                    <a:pt x="15" y="12"/>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23" name="Freeform 35">
              <a:extLst>
                <a:ext uri="{FF2B5EF4-FFF2-40B4-BE49-F238E27FC236}">
                  <a16:creationId xmlns:a16="http://schemas.microsoft.com/office/drawing/2014/main" id="{1D6E37F3-4446-4DEA-8943-7A6735BAFB39}"/>
                </a:ext>
              </a:extLst>
            </p:cNvPr>
            <p:cNvSpPr>
              <a:spLocks noChangeArrowheads="1"/>
            </p:cNvSpPr>
            <p:nvPr/>
          </p:nvSpPr>
          <p:spPr bwMode="auto">
            <a:xfrm>
              <a:off x="5514" y="1225"/>
              <a:ext cx="33" cy="34"/>
            </a:xfrm>
            <a:custGeom>
              <a:avLst/>
              <a:gdLst>
                <a:gd name="G0" fmla="*/ 15 30 1"/>
                <a:gd name="G1" fmla="*/ G0 1 30"/>
                <a:gd name="G2" fmla="*/ 30 30 1"/>
                <a:gd name="G3" fmla="*/ G2 1 30"/>
                <a:gd name="G4" fmla="*/ 1 0 51712"/>
                <a:gd name="G5" fmla="*/ G4 30 1"/>
                <a:gd name="G6" fmla="*/ G5 1 30"/>
                <a:gd name="G7" fmla="*/ 15 30 1"/>
                <a:gd name="G8" fmla="*/ G7 1 30"/>
                <a:gd name="G9" fmla="*/ 15 30 1"/>
                <a:gd name="G10" fmla="*/ G9 1 30"/>
                <a:gd name="G11" fmla="*/ 1 0 51712"/>
                <a:gd name="G12" fmla="*/ G11 30 1"/>
                <a:gd name="G13" fmla="*/ G12 1 30"/>
                <a:gd name="G14" fmla="*/ 30 30 1"/>
                <a:gd name="G15" fmla="*/ G14 1 30"/>
                <a:gd name="G16" fmla="*/ 15 30 1"/>
                <a:gd name="G17" fmla="*/ G16 1 30"/>
                <a:gd name="G18" fmla="*/ 15 30 1"/>
                <a:gd name="G19" fmla="*/ G18 1 30"/>
                <a:gd name="G20" fmla="*/ 30 30 1"/>
                <a:gd name="G21" fmla="*/ G20 1 30"/>
                <a:gd name="G22" fmla="*/ 15 30 1"/>
                <a:gd name="G23" fmla="*/ G22 1 30"/>
                <a:gd name="G24" fmla="*/ 12 30 1"/>
                <a:gd name="G25" fmla="*/ G24 1 30"/>
                <a:gd name="G26" fmla="*/ 12 30 1"/>
                <a:gd name="G27" fmla="*/ G26 1 30"/>
                <a:gd name="G28" fmla="*/ 15 30 1"/>
                <a:gd name="G29" fmla="*/ G28 1 30"/>
                <a:gd name="G30" fmla="*/ 15 30 1"/>
                <a:gd name="G31" fmla="*/ G30 1 30"/>
                <a:gd name="G32" fmla="*/ 18 30 1"/>
                <a:gd name="G33" fmla="*/ G32 1 30"/>
                <a:gd name="G34" fmla="*/ 18 30 1"/>
                <a:gd name="G35" fmla="*/ G34 1 30"/>
                <a:gd name="G36" fmla="*/ 15 30 1"/>
                <a:gd name="G37" fmla="*/ G36 1 30"/>
                <a:gd name="G38" fmla="*/ 15 30 1"/>
                <a:gd name="G39" fmla="*/ G38 1 30"/>
                <a:gd name="G40" fmla="*/ 12 30 1"/>
                <a:gd name="G41" fmla="*/ G40 1 30"/>
                <a:gd name="G42" fmla="+- 30 0 0"/>
                <a:gd name="G43" fmla="+- 30 0 0"/>
                <a:gd name="T0" fmla="*/ 15 w 30"/>
                <a:gd name="T1" fmla="*/ 30 h 30"/>
                <a:gd name="T2" fmla="*/ 0 w 30"/>
                <a:gd name="T3" fmla="*/ 15 h 30"/>
                <a:gd name="T4" fmla="*/ 15 w 30"/>
                <a:gd name="T5" fmla="*/ 0 h 30"/>
                <a:gd name="T6" fmla="*/ 30 w 30"/>
                <a:gd name="T7" fmla="*/ 15 h 30"/>
                <a:gd name="T8" fmla="*/ 15 w 30"/>
                <a:gd name="T9" fmla="*/ 30 h 30"/>
                <a:gd name="T10" fmla="*/ 15 w 30"/>
                <a:gd name="T11" fmla="*/ 12 h 30"/>
                <a:gd name="T12" fmla="*/ 12 w 30"/>
                <a:gd name="T13" fmla="*/ 15 h 30"/>
                <a:gd name="T14" fmla="*/ 15 w 30"/>
                <a:gd name="T15" fmla="*/ 18 h 30"/>
                <a:gd name="T16" fmla="*/ 18 w 30"/>
                <a:gd name="T17" fmla="*/ 15 h 30"/>
                <a:gd name="T18" fmla="*/ 15 w 30"/>
                <a:gd name="T1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30"/>
                  </a:moveTo>
                  <a:cubicBezTo>
                    <a:pt x="7" y="30"/>
                    <a:pt x="0" y="24"/>
                    <a:pt x="0" y="15"/>
                  </a:cubicBezTo>
                  <a:cubicBezTo>
                    <a:pt x="0" y="7"/>
                    <a:pt x="7" y="0"/>
                    <a:pt x="15" y="0"/>
                  </a:cubicBezTo>
                  <a:cubicBezTo>
                    <a:pt x="23" y="0"/>
                    <a:pt x="30" y="7"/>
                    <a:pt x="30" y="15"/>
                  </a:cubicBezTo>
                  <a:cubicBezTo>
                    <a:pt x="30" y="24"/>
                    <a:pt x="23" y="30"/>
                    <a:pt x="15" y="30"/>
                  </a:cubicBezTo>
                  <a:close/>
                  <a:moveTo>
                    <a:pt x="15" y="12"/>
                  </a:moveTo>
                  <a:cubicBezTo>
                    <a:pt x="13" y="12"/>
                    <a:pt x="12" y="13"/>
                    <a:pt x="12" y="15"/>
                  </a:cubicBezTo>
                  <a:cubicBezTo>
                    <a:pt x="12" y="17"/>
                    <a:pt x="13" y="18"/>
                    <a:pt x="15" y="18"/>
                  </a:cubicBezTo>
                  <a:cubicBezTo>
                    <a:pt x="17" y="18"/>
                    <a:pt x="18" y="17"/>
                    <a:pt x="18" y="15"/>
                  </a:cubicBezTo>
                  <a:cubicBezTo>
                    <a:pt x="18" y="13"/>
                    <a:pt x="17" y="12"/>
                    <a:pt x="15" y="12"/>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24" name="Freeform 36">
              <a:extLst>
                <a:ext uri="{FF2B5EF4-FFF2-40B4-BE49-F238E27FC236}">
                  <a16:creationId xmlns:a16="http://schemas.microsoft.com/office/drawing/2014/main" id="{4F1D1A1A-F492-45DF-ABD2-CAE393BE9B98}"/>
                </a:ext>
              </a:extLst>
            </p:cNvPr>
            <p:cNvSpPr>
              <a:spLocks noChangeArrowheads="1"/>
            </p:cNvSpPr>
            <p:nvPr/>
          </p:nvSpPr>
          <p:spPr bwMode="auto">
            <a:xfrm>
              <a:off x="5601" y="1127"/>
              <a:ext cx="36" cy="36"/>
            </a:xfrm>
            <a:custGeom>
              <a:avLst/>
              <a:gdLst>
                <a:gd name="G0" fmla="*/ 16 32 1"/>
                <a:gd name="G1" fmla="*/ G0 1 32"/>
                <a:gd name="G2" fmla="*/ 32 32 1"/>
                <a:gd name="G3" fmla="*/ G2 1 32"/>
                <a:gd name="G4" fmla="*/ 1 0 51712"/>
                <a:gd name="G5" fmla="*/ G4 32 1"/>
                <a:gd name="G6" fmla="*/ G5 1 32"/>
                <a:gd name="G7" fmla="*/ 16 32 1"/>
                <a:gd name="G8" fmla="*/ G7 1 32"/>
                <a:gd name="G9" fmla="*/ 16 32 1"/>
                <a:gd name="G10" fmla="*/ G9 1 32"/>
                <a:gd name="G11" fmla="*/ 1 0 51712"/>
                <a:gd name="G12" fmla="*/ G11 32 1"/>
                <a:gd name="G13" fmla="*/ G12 1 32"/>
                <a:gd name="G14" fmla="*/ 32 32 1"/>
                <a:gd name="G15" fmla="*/ G14 1 32"/>
                <a:gd name="G16" fmla="*/ 16 32 1"/>
                <a:gd name="G17" fmla="*/ G16 1 32"/>
                <a:gd name="G18" fmla="*/ 16 32 1"/>
                <a:gd name="G19" fmla="*/ G18 1 32"/>
                <a:gd name="G20" fmla="*/ 32 32 1"/>
                <a:gd name="G21" fmla="*/ G20 1 32"/>
                <a:gd name="G22" fmla="*/ 16 32 1"/>
                <a:gd name="G23" fmla="*/ G22 1 32"/>
                <a:gd name="G24" fmla="*/ 12 32 1"/>
                <a:gd name="G25" fmla="*/ G24 1 32"/>
                <a:gd name="G26" fmla="*/ 12 32 1"/>
                <a:gd name="G27" fmla="*/ G26 1 32"/>
                <a:gd name="G28" fmla="*/ 16 32 1"/>
                <a:gd name="G29" fmla="*/ G28 1 32"/>
                <a:gd name="G30" fmla="*/ 16 32 1"/>
                <a:gd name="G31" fmla="*/ G30 1 32"/>
                <a:gd name="G32" fmla="*/ 20 32 1"/>
                <a:gd name="G33" fmla="*/ G32 1 32"/>
                <a:gd name="G34" fmla="*/ 20 32 1"/>
                <a:gd name="G35" fmla="*/ G34 1 32"/>
                <a:gd name="G36" fmla="*/ 16 32 1"/>
                <a:gd name="G37" fmla="*/ G36 1 32"/>
                <a:gd name="G38" fmla="*/ 16 32 1"/>
                <a:gd name="G39" fmla="*/ G38 1 32"/>
                <a:gd name="G40" fmla="*/ 12 32 1"/>
                <a:gd name="G41" fmla="*/ G40 1 32"/>
                <a:gd name="G42" fmla="+- 32 0 0"/>
                <a:gd name="G43" fmla="+- 32 0 0"/>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12 h 32"/>
                <a:gd name="T12" fmla="*/ 12 w 32"/>
                <a:gd name="T13" fmla="*/ 16 h 32"/>
                <a:gd name="T14" fmla="*/ 16 w 32"/>
                <a:gd name="T15" fmla="*/ 20 h 32"/>
                <a:gd name="T16" fmla="*/ 20 w 32"/>
                <a:gd name="T17" fmla="*/ 16 h 32"/>
                <a:gd name="T18" fmla="*/ 16 w 32"/>
                <a:gd name="T19"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12"/>
                  </a:moveTo>
                  <a:cubicBezTo>
                    <a:pt x="14" y="12"/>
                    <a:pt x="12" y="14"/>
                    <a:pt x="12" y="16"/>
                  </a:cubicBezTo>
                  <a:cubicBezTo>
                    <a:pt x="12" y="18"/>
                    <a:pt x="14" y="20"/>
                    <a:pt x="16" y="20"/>
                  </a:cubicBezTo>
                  <a:cubicBezTo>
                    <a:pt x="18" y="20"/>
                    <a:pt x="20" y="18"/>
                    <a:pt x="20" y="16"/>
                  </a:cubicBezTo>
                  <a:cubicBezTo>
                    <a:pt x="20" y="14"/>
                    <a:pt x="18" y="12"/>
                    <a:pt x="16" y="12"/>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25" name="Freeform 37">
              <a:extLst>
                <a:ext uri="{FF2B5EF4-FFF2-40B4-BE49-F238E27FC236}">
                  <a16:creationId xmlns:a16="http://schemas.microsoft.com/office/drawing/2014/main" id="{9F4CFE52-D262-4236-850C-CB4DE45D6392}"/>
                </a:ext>
              </a:extLst>
            </p:cNvPr>
            <p:cNvSpPr>
              <a:spLocks noChangeArrowheads="1"/>
            </p:cNvSpPr>
            <p:nvPr/>
          </p:nvSpPr>
          <p:spPr bwMode="auto">
            <a:xfrm>
              <a:off x="5689" y="1242"/>
              <a:ext cx="36" cy="36"/>
            </a:xfrm>
            <a:custGeom>
              <a:avLst/>
              <a:gdLst>
                <a:gd name="G0" fmla="*/ 16 32 1"/>
                <a:gd name="G1" fmla="*/ G0 1 32"/>
                <a:gd name="G2" fmla="*/ 32 32 1"/>
                <a:gd name="G3" fmla="*/ G2 1 32"/>
                <a:gd name="G4" fmla="*/ 1 0 51712"/>
                <a:gd name="G5" fmla="*/ G4 32 1"/>
                <a:gd name="G6" fmla="*/ G5 1 32"/>
                <a:gd name="G7" fmla="*/ 16 32 1"/>
                <a:gd name="G8" fmla="*/ G7 1 32"/>
                <a:gd name="G9" fmla="*/ 16 32 1"/>
                <a:gd name="G10" fmla="*/ G9 1 32"/>
                <a:gd name="G11" fmla="*/ 1 0 51712"/>
                <a:gd name="G12" fmla="*/ G11 32 1"/>
                <a:gd name="G13" fmla="*/ G12 1 32"/>
                <a:gd name="G14" fmla="*/ 32 32 1"/>
                <a:gd name="G15" fmla="*/ G14 1 32"/>
                <a:gd name="G16" fmla="*/ 16 32 1"/>
                <a:gd name="G17" fmla="*/ G16 1 32"/>
                <a:gd name="G18" fmla="*/ 16 32 1"/>
                <a:gd name="G19" fmla="*/ G18 1 32"/>
                <a:gd name="G20" fmla="*/ 32 32 1"/>
                <a:gd name="G21" fmla="*/ G20 1 32"/>
                <a:gd name="G22" fmla="*/ 16 32 1"/>
                <a:gd name="G23" fmla="*/ G22 1 32"/>
                <a:gd name="G24" fmla="*/ 12 32 1"/>
                <a:gd name="G25" fmla="*/ G24 1 32"/>
                <a:gd name="G26" fmla="*/ 12 32 1"/>
                <a:gd name="G27" fmla="*/ G26 1 32"/>
                <a:gd name="G28" fmla="*/ 16 32 1"/>
                <a:gd name="G29" fmla="*/ G28 1 32"/>
                <a:gd name="G30" fmla="*/ 16 32 1"/>
                <a:gd name="G31" fmla="*/ G30 1 32"/>
                <a:gd name="G32" fmla="*/ 20 32 1"/>
                <a:gd name="G33" fmla="*/ G32 1 32"/>
                <a:gd name="G34" fmla="*/ 20 32 1"/>
                <a:gd name="G35" fmla="*/ G34 1 32"/>
                <a:gd name="G36" fmla="*/ 16 32 1"/>
                <a:gd name="G37" fmla="*/ G36 1 32"/>
                <a:gd name="G38" fmla="*/ 16 32 1"/>
                <a:gd name="G39" fmla="*/ G38 1 32"/>
                <a:gd name="G40" fmla="*/ 12 32 1"/>
                <a:gd name="G41" fmla="*/ G40 1 32"/>
                <a:gd name="G42" fmla="+- 32 0 0"/>
                <a:gd name="G43" fmla="+- 32 0 0"/>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12 h 32"/>
                <a:gd name="T12" fmla="*/ 12 w 32"/>
                <a:gd name="T13" fmla="*/ 16 h 32"/>
                <a:gd name="T14" fmla="*/ 16 w 32"/>
                <a:gd name="T15" fmla="*/ 20 h 32"/>
                <a:gd name="T16" fmla="*/ 20 w 32"/>
                <a:gd name="T17" fmla="*/ 16 h 32"/>
                <a:gd name="T18" fmla="*/ 16 w 32"/>
                <a:gd name="T19"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4"/>
                    <a:pt x="0" y="16"/>
                  </a:cubicBezTo>
                  <a:cubicBezTo>
                    <a:pt x="0" y="7"/>
                    <a:pt x="7" y="0"/>
                    <a:pt x="16" y="0"/>
                  </a:cubicBezTo>
                  <a:cubicBezTo>
                    <a:pt x="25" y="0"/>
                    <a:pt x="32" y="7"/>
                    <a:pt x="32" y="16"/>
                  </a:cubicBezTo>
                  <a:cubicBezTo>
                    <a:pt x="32" y="24"/>
                    <a:pt x="25" y="32"/>
                    <a:pt x="16" y="32"/>
                  </a:cubicBezTo>
                  <a:close/>
                  <a:moveTo>
                    <a:pt x="16" y="12"/>
                  </a:moveTo>
                  <a:cubicBezTo>
                    <a:pt x="14" y="12"/>
                    <a:pt x="12" y="13"/>
                    <a:pt x="12" y="16"/>
                  </a:cubicBezTo>
                  <a:cubicBezTo>
                    <a:pt x="12" y="18"/>
                    <a:pt x="14" y="20"/>
                    <a:pt x="16" y="20"/>
                  </a:cubicBezTo>
                  <a:cubicBezTo>
                    <a:pt x="18" y="20"/>
                    <a:pt x="20" y="18"/>
                    <a:pt x="20" y="16"/>
                  </a:cubicBezTo>
                  <a:cubicBezTo>
                    <a:pt x="20" y="13"/>
                    <a:pt x="18" y="12"/>
                    <a:pt x="16" y="12"/>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grpSp>
      <p:grpSp>
        <p:nvGrpSpPr>
          <p:cNvPr id="12326" name="Group 38">
            <a:extLst>
              <a:ext uri="{FF2B5EF4-FFF2-40B4-BE49-F238E27FC236}">
                <a16:creationId xmlns:a16="http://schemas.microsoft.com/office/drawing/2014/main" id="{4A9D22D9-D641-464E-B456-2D14FBA10695}"/>
              </a:ext>
            </a:extLst>
          </p:cNvPr>
          <p:cNvGrpSpPr>
            <a:grpSpLocks/>
          </p:cNvGrpSpPr>
          <p:nvPr/>
        </p:nvGrpSpPr>
        <p:grpSpPr bwMode="auto">
          <a:xfrm>
            <a:off x="6811963" y="5421313"/>
            <a:ext cx="749300" cy="757237"/>
            <a:chOff x="4291" y="3415"/>
            <a:chExt cx="472" cy="477"/>
          </a:xfrm>
        </p:grpSpPr>
        <p:sp>
          <p:nvSpPr>
            <p:cNvPr id="12327" name="Freeform 39">
              <a:extLst>
                <a:ext uri="{FF2B5EF4-FFF2-40B4-BE49-F238E27FC236}">
                  <a16:creationId xmlns:a16="http://schemas.microsoft.com/office/drawing/2014/main" id="{B731372B-8C00-48C1-8B93-A21C920C5022}"/>
                </a:ext>
              </a:extLst>
            </p:cNvPr>
            <p:cNvSpPr>
              <a:spLocks noChangeArrowheads="1"/>
            </p:cNvSpPr>
            <p:nvPr/>
          </p:nvSpPr>
          <p:spPr bwMode="auto">
            <a:xfrm>
              <a:off x="4350" y="3415"/>
              <a:ext cx="82" cy="84"/>
            </a:xfrm>
            <a:custGeom>
              <a:avLst/>
              <a:gdLst>
                <a:gd name="G0" fmla="*/ 66 72 1"/>
                <a:gd name="G1" fmla="*/ G0 1 72"/>
                <a:gd name="G2" fmla="*/ 73 73 1"/>
                <a:gd name="G3" fmla="*/ G2 1 73"/>
                <a:gd name="G4" fmla="*/ 6 72 1"/>
                <a:gd name="G5" fmla="*/ G4 1 72"/>
                <a:gd name="G6" fmla="*/ 73 73 1"/>
                <a:gd name="G7" fmla="*/ G6 1 73"/>
                <a:gd name="G8" fmla="*/ 1 0 51712"/>
                <a:gd name="G9" fmla="*/ G8 72 1"/>
                <a:gd name="G10" fmla="*/ G9 1 72"/>
                <a:gd name="G11" fmla="*/ 67 73 1"/>
                <a:gd name="G12" fmla="*/ G11 1 73"/>
                <a:gd name="G13" fmla="*/ 1 0 51712"/>
                <a:gd name="G14" fmla="*/ G13 72 1"/>
                <a:gd name="G15" fmla="*/ G14 1 72"/>
                <a:gd name="G16" fmla="*/ 37 73 1"/>
                <a:gd name="G17" fmla="*/ G16 1 73"/>
                <a:gd name="G18" fmla="*/ 36 72 1"/>
                <a:gd name="G19" fmla="*/ G18 1 72"/>
                <a:gd name="G20" fmla="*/ 1 0 51712"/>
                <a:gd name="G21" fmla="*/ G20 73 1"/>
                <a:gd name="G22" fmla="*/ G21 1 73"/>
                <a:gd name="G23" fmla="*/ 72 72 1"/>
                <a:gd name="G24" fmla="*/ G23 1 72"/>
                <a:gd name="G25" fmla="*/ 37 73 1"/>
                <a:gd name="G26" fmla="*/ G25 1 73"/>
                <a:gd name="G27" fmla="*/ 72 72 1"/>
                <a:gd name="G28" fmla="*/ G27 1 72"/>
                <a:gd name="G29" fmla="*/ 67 73 1"/>
                <a:gd name="G30" fmla="*/ G29 1 73"/>
                <a:gd name="G31" fmla="*/ 66 72 1"/>
                <a:gd name="G32" fmla="*/ G31 1 72"/>
                <a:gd name="G33" fmla="*/ 73 73 1"/>
                <a:gd name="G34" fmla="*/ G33 1 73"/>
                <a:gd name="G35" fmla="*/ 12 72 1"/>
                <a:gd name="G36" fmla="*/ G35 1 72"/>
                <a:gd name="G37" fmla="*/ 61 73 1"/>
                <a:gd name="G38" fmla="*/ G37 1 73"/>
                <a:gd name="G39" fmla="*/ 60 72 1"/>
                <a:gd name="G40" fmla="*/ G39 1 72"/>
                <a:gd name="G41" fmla="*/ 61 73 1"/>
                <a:gd name="G42" fmla="*/ G41 1 73"/>
                <a:gd name="G43" fmla="*/ 60 72 1"/>
                <a:gd name="G44" fmla="*/ G43 1 72"/>
                <a:gd name="G45" fmla="*/ 37 73 1"/>
                <a:gd name="G46" fmla="*/ G45 1 73"/>
                <a:gd name="G47" fmla="*/ 36 72 1"/>
                <a:gd name="G48" fmla="*/ G47 1 72"/>
                <a:gd name="G49" fmla="*/ 12 73 1"/>
                <a:gd name="G50" fmla="*/ G49 1 73"/>
                <a:gd name="G51" fmla="*/ 12 72 1"/>
                <a:gd name="G52" fmla="*/ G51 1 72"/>
                <a:gd name="G53" fmla="*/ 37 73 1"/>
                <a:gd name="G54" fmla="*/ G53 1 73"/>
                <a:gd name="G55" fmla="*/ 12 72 1"/>
                <a:gd name="G56" fmla="*/ G55 1 72"/>
                <a:gd name="G57" fmla="*/ 61 73 1"/>
                <a:gd name="G58" fmla="*/ G57 1 73"/>
                <a:gd name="G59" fmla="+- 72 0 0"/>
                <a:gd name="G60" fmla="+- 73 0 0"/>
                <a:gd name="T0" fmla="*/ 66 w 72"/>
                <a:gd name="T1" fmla="*/ 73 h 73"/>
                <a:gd name="T2" fmla="*/ 6 w 72"/>
                <a:gd name="T3" fmla="*/ 73 h 73"/>
                <a:gd name="T4" fmla="*/ 0 w 72"/>
                <a:gd name="T5" fmla="*/ 67 h 73"/>
                <a:gd name="T6" fmla="*/ 0 w 72"/>
                <a:gd name="T7" fmla="*/ 37 h 73"/>
                <a:gd name="T8" fmla="*/ 36 w 72"/>
                <a:gd name="T9" fmla="*/ 0 h 73"/>
                <a:gd name="T10" fmla="*/ 72 w 72"/>
                <a:gd name="T11" fmla="*/ 37 h 73"/>
                <a:gd name="T12" fmla="*/ 72 w 72"/>
                <a:gd name="T13" fmla="*/ 67 h 73"/>
                <a:gd name="T14" fmla="*/ 66 w 72"/>
                <a:gd name="T15" fmla="*/ 73 h 73"/>
                <a:gd name="T16" fmla="*/ 12 w 72"/>
                <a:gd name="T17" fmla="*/ 61 h 73"/>
                <a:gd name="T18" fmla="*/ 60 w 72"/>
                <a:gd name="T19" fmla="*/ 61 h 73"/>
                <a:gd name="T20" fmla="*/ 60 w 72"/>
                <a:gd name="T21" fmla="*/ 37 h 73"/>
                <a:gd name="T22" fmla="*/ 36 w 72"/>
                <a:gd name="T23" fmla="*/ 12 h 73"/>
                <a:gd name="T24" fmla="*/ 12 w 72"/>
                <a:gd name="T25" fmla="*/ 37 h 73"/>
                <a:gd name="T26" fmla="*/ 12 w 72"/>
                <a:gd name="T27"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73">
                  <a:moveTo>
                    <a:pt x="66" y="73"/>
                  </a:moveTo>
                  <a:cubicBezTo>
                    <a:pt x="6" y="73"/>
                    <a:pt x="6" y="73"/>
                    <a:pt x="6" y="73"/>
                  </a:cubicBezTo>
                  <a:cubicBezTo>
                    <a:pt x="3" y="73"/>
                    <a:pt x="0" y="70"/>
                    <a:pt x="0" y="67"/>
                  </a:cubicBezTo>
                  <a:cubicBezTo>
                    <a:pt x="0" y="37"/>
                    <a:pt x="0" y="37"/>
                    <a:pt x="0" y="37"/>
                  </a:cubicBezTo>
                  <a:cubicBezTo>
                    <a:pt x="0" y="16"/>
                    <a:pt x="17" y="0"/>
                    <a:pt x="36" y="0"/>
                  </a:cubicBezTo>
                  <a:cubicBezTo>
                    <a:pt x="56" y="0"/>
                    <a:pt x="72" y="16"/>
                    <a:pt x="72" y="37"/>
                  </a:cubicBezTo>
                  <a:cubicBezTo>
                    <a:pt x="72" y="67"/>
                    <a:pt x="72" y="67"/>
                    <a:pt x="72" y="67"/>
                  </a:cubicBezTo>
                  <a:cubicBezTo>
                    <a:pt x="72" y="70"/>
                    <a:pt x="69" y="73"/>
                    <a:pt x="66" y="73"/>
                  </a:cubicBezTo>
                  <a:close/>
                  <a:moveTo>
                    <a:pt x="12" y="61"/>
                  </a:moveTo>
                  <a:cubicBezTo>
                    <a:pt x="60" y="61"/>
                    <a:pt x="60" y="61"/>
                    <a:pt x="60" y="61"/>
                  </a:cubicBezTo>
                  <a:cubicBezTo>
                    <a:pt x="60" y="37"/>
                    <a:pt x="60" y="37"/>
                    <a:pt x="60" y="37"/>
                  </a:cubicBezTo>
                  <a:cubicBezTo>
                    <a:pt x="60" y="23"/>
                    <a:pt x="49" y="12"/>
                    <a:pt x="36" y="12"/>
                  </a:cubicBezTo>
                  <a:cubicBezTo>
                    <a:pt x="23" y="12"/>
                    <a:pt x="12" y="23"/>
                    <a:pt x="12" y="37"/>
                  </a:cubicBezTo>
                  <a:lnTo>
                    <a:pt x="12" y="6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28" name="Freeform 40">
              <a:extLst>
                <a:ext uri="{FF2B5EF4-FFF2-40B4-BE49-F238E27FC236}">
                  <a16:creationId xmlns:a16="http://schemas.microsoft.com/office/drawing/2014/main" id="{5E57F2D5-E51C-4226-A5C2-312201625741}"/>
                </a:ext>
              </a:extLst>
            </p:cNvPr>
            <p:cNvSpPr>
              <a:spLocks noChangeArrowheads="1"/>
            </p:cNvSpPr>
            <p:nvPr/>
          </p:nvSpPr>
          <p:spPr bwMode="auto">
            <a:xfrm>
              <a:off x="4316" y="3513"/>
              <a:ext cx="117" cy="344"/>
            </a:xfrm>
            <a:custGeom>
              <a:avLst/>
              <a:gdLst>
                <a:gd name="G0" fmla="*/ 30 102 1"/>
                <a:gd name="G1" fmla="*/ G0 1 102"/>
                <a:gd name="G2" fmla="*/ 298 298 1"/>
                <a:gd name="G3" fmla="*/ G2 1 298"/>
                <a:gd name="G4" fmla="*/ 6 102 1"/>
                <a:gd name="G5" fmla="*/ G4 1 102"/>
                <a:gd name="G6" fmla="*/ 298 298 1"/>
                <a:gd name="G7" fmla="*/ G6 1 298"/>
                <a:gd name="G8" fmla="*/ 1 0 51712"/>
                <a:gd name="G9" fmla="*/ G8 102 1"/>
                <a:gd name="G10" fmla="*/ G9 1 102"/>
                <a:gd name="G11" fmla="*/ 292 298 1"/>
                <a:gd name="G12" fmla="*/ G11 1 298"/>
                <a:gd name="G13" fmla="*/ 1 0 51712"/>
                <a:gd name="G14" fmla="*/ G13 102 1"/>
                <a:gd name="G15" fmla="*/ G14 1 102"/>
                <a:gd name="G16" fmla="*/ 18 298 1"/>
                <a:gd name="G17" fmla="*/ G16 1 298"/>
                <a:gd name="G18" fmla="*/ 18 102 1"/>
                <a:gd name="G19" fmla="*/ G18 1 102"/>
                <a:gd name="G20" fmla="*/ 1 0 51712"/>
                <a:gd name="G21" fmla="*/ G20 298 1"/>
                <a:gd name="G22" fmla="*/ G21 1 298"/>
                <a:gd name="G23" fmla="*/ 96 102 1"/>
                <a:gd name="G24" fmla="*/ G23 1 102"/>
                <a:gd name="G25" fmla="*/ 1 0 51712"/>
                <a:gd name="G26" fmla="*/ G25 298 1"/>
                <a:gd name="G27" fmla="*/ G26 1 298"/>
                <a:gd name="G28" fmla="*/ 100 102 1"/>
                <a:gd name="G29" fmla="*/ G28 1 102"/>
                <a:gd name="G30" fmla="*/ 2 298 1"/>
                <a:gd name="G31" fmla="*/ G30 1 298"/>
                <a:gd name="G32" fmla="*/ 102 102 1"/>
                <a:gd name="G33" fmla="*/ G32 1 102"/>
                <a:gd name="G34" fmla="*/ 6 298 1"/>
                <a:gd name="G35" fmla="*/ G34 1 298"/>
                <a:gd name="G36" fmla="*/ 102 102 1"/>
                <a:gd name="G37" fmla="*/ G36 1 102"/>
                <a:gd name="G38" fmla="*/ 30 298 1"/>
                <a:gd name="G39" fmla="*/ G38 1 298"/>
                <a:gd name="G40" fmla="*/ 96 102 1"/>
                <a:gd name="G41" fmla="*/ G40 1 102"/>
                <a:gd name="G42" fmla="*/ 36 298 1"/>
                <a:gd name="G43" fmla="*/ G42 1 298"/>
                <a:gd name="G44" fmla="*/ 36 102 1"/>
                <a:gd name="G45" fmla="*/ G44 1 102"/>
                <a:gd name="G46" fmla="*/ 36 298 1"/>
                <a:gd name="G47" fmla="*/ G46 1 298"/>
                <a:gd name="G48" fmla="*/ 36 102 1"/>
                <a:gd name="G49" fmla="*/ G48 1 102"/>
                <a:gd name="G50" fmla="*/ 292 298 1"/>
                <a:gd name="G51" fmla="*/ G50 1 298"/>
                <a:gd name="G52" fmla="*/ 30 102 1"/>
                <a:gd name="G53" fmla="*/ G52 1 102"/>
                <a:gd name="G54" fmla="*/ 298 298 1"/>
                <a:gd name="G55" fmla="*/ G54 1 298"/>
                <a:gd name="G56" fmla="*/ 12 102 1"/>
                <a:gd name="G57" fmla="*/ G56 1 102"/>
                <a:gd name="G58" fmla="*/ 286 298 1"/>
                <a:gd name="G59" fmla="*/ G58 1 298"/>
                <a:gd name="G60" fmla="*/ 24 102 1"/>
                <a:gd name="G61" fmla="*/ G60 1 102"/>
                <a:gd name="G62" fmla="*/ 286 298 1"/>
                <a:gd name="G63" fmla="*/ G62 1 298"/>
                <a:gd name="G64" fmla="*/ 24 102 1"/>
                <a:gd name="G65" fmla="*/ G64 1 102"/>
                <a:gd name="G66" fmla="*/ 30 298 1"/>
                <a:gd name="G67" fmla="*/ G66 1 298"/>
                <a:gd name="G68" fmla="*/ 30 102 1"/>
                <a:gd name="G69" fmla="*/ G68 1 102"/>
                <a:gd name="G70" fmla="*/ 24 298 1"/>
                <a:gd name="G71" fmla="*/ G70 1 298"/>
                <a:gd name="G72" fmla="*/ 90 102 1"/>
                <a:gd name="G73" fmla="*/ G72 1 102"/>
                <a:gd name="G74" fmla="*/ 24 298 1"/>
                <a:gd name="G75" fmla="*/ G74 1 298"/>
                <a:gd name="G76" fmla="*/ 90 102 1"/>
                <a:gd name="G77" fmla="*/ G76 1 102"/>
                <a:gd name="G78" fmla="*/ 12 298 1"/>
                <a:gd name="G79" fmla="*/ G78 1 298"/>
                <a:gd name="G80" fmla="*/ 18 102 1"/>
                <a:gd name="G81" fmla="*/ G80 1 102"/>
                <a:gd name="G82" fmla="*/ 12 298 1"/>
                <a:gd name="G83" fmla="*/ G82 1 298"/>
                <a:gd name="G84" fmla="*/ 12 102 1"/>
                <a:gd name="G85" fmla="*/ G84 1 102"/>
                <a:gd name="G86" fmla="*/ 18 298 1"/>
                <a:gd name="G87" fmla="*/ G86 1 298"/>
                <a:gd name="G88" fmla="*/ 12 102 1"/>
                <a:gd name="G89" fmla="*/ G88 1 102"/>
                <a:gd name="G90" fmla="*/ 286 298 1"/>
                <a:gd name="G91" fmla="*/ G90 1 298"/>
                <a:gd name="G92" fmla="+- 102 0 0"/>
                <a:gd name="G93" fmla="+- 298 0 0"/>
                <a:gd name="T0" fmla="*/ 30 w 102"/>
                <a:gd name="T1" fmla="*/ 298 h 298"/>
                <a:gd name="T2" fmla="*/ 6 w 102"/>
                <a:gd name="T3" fmla="*/ 298 h 298"/>
                <a:gd name="T4" fmla="*/ 0 w 102"/>
                <a:gd name="T5" fmla="*/ 292 h 298"/>
                <a:gd name="T6" fmla="*/ 0 w 102"/>
                <a:gd name="T7" fmla="*/ 18 h 298"/>
                <a:gd name="T8" fmla="*/ 18 w 102"/>
                <a:gd name="T9" fmla="*/ 0 h 298"/>
                <a:gd name="T10" fmla="*/ 96 w 102"/>
                <a:gd name="T11" fmla="*/ 0 h 298"/>
                <a:gd name="T12" fmla="*/ 100 w 102"/>
                <a:gd name="T13" fmla="*/ 2 h 298"/>
                <a:gd name="T14" fmla="*/ 102 w 102"/>
                <a:gd name="T15" fmla="*/ 6 h 298"/>
                <a:gd name="T16" fmla="*/ 102 w 102"/>
                <a:gd name="T17" fmla="*/ 30 h 298"/>
                <a:gd name="T18" fmla="*/ 96 w 102"/>
                <a:gd name="T19" fmla="*/ 36 h 298"/>
                <a:gd name="T20" fmla="*/ 36 w 102"/>
                <a:gd name="T21" fmla="*/ 36 h 298"/>
                <a:gd name="T22" fmla="*/ 36 w 102"/>
                <a:gd name="T23" fmla="*/ 292 h 298"/>
                <a:gd name="T24" fmla="*/ 30 w 102"/>
                <a:gd name="T25" fmla="*/ 298 h 298"/>
                <a:gd name="T26" fmla="*/ 12 w 102"/>
                <a:gd name="T27" fmla="*/ 286 h 298"/>
                <a:gd name="T28" fmla="*/ 24 w 102"/>
                <a:gd name="T29" fmla="*/ 286 h 298"/>
                <a:gd name="T30" fmla="*/ 24 w 102"/>
                <a:gd name="T31" fmla="*/ 30 h 298"/>
                <a:gd name="T32" fmla="*/ 30 w 102"/>
                <a:gd name="T33" fmla="*/ 24 h 298"/>
                <a:gd name="T34" fmla="*/ 90 w 102"/>
                <a:gd name="T35" fmla="*/ 24 h 298"/>
                <a:gd name="T36" fmla="*/ 90 w 102"/>
                <a:gd name="T37" fmla="*/ 12 h 298"/>
                <a:gd name="T38" fmla="*/ 18 w 102"/>
                <a:gd name="T39" fmla="*/ 12 h 298"/>
                <a:gd name="T40" fmla="*/ 12 w 102"/>
                <a:gd name="T41" fmla="*/ 18 h 298"/>
                <a:gd name="T42" fmla="*/ 12 w 102"/>
                <a:gd name="T43" fmla="*/ 28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98">
                  <a:moveTo>
                    <a:pt x="30" y="298"/>
                  </a:moveTo>
                  <a:cubicBezTo>
                    <a:pt x="6" y="298"/>
                    <a:pt x="6" y="298"/>
                    <a:pt x="6" y="298"/>
                  </a:cubicBezTo>
                  <a:cubicBezTo>
                    <a:pt x="2" y="298"/>
                    <a:pt x="0" y="295"/>
                    <a:pt x="0" y="292"/>
                  </a:cubicBezTo>
                  <a:cubicBezTo>
                    <a:pt x="0" y="18"/>
                    <a:pt x="0" y="18"/>
                    <a:pt x="0" y="18"/>
                  </a:cubicBezTo>
                  <a:cubicBezTo>
                    <a:pt x="0" y="8"/>
                    <a:pt x="8" y="0"/>
                    <a:pt x="18" y="0"/>
                  </a:cubicBezTo>
                  <a:cubicBezTo>
                    <a:pt x="96" y="0"/>
                    <a:pt x="96" y="0"/>
                    <a:pt x="96" y="0"/>
                  </a:cubicBezTo>
                  <a:cubicBezTo>
                    <a:pt x="98" y="0"/>
                    <a:pt x="99" y="0"/>
                    <a:pt x="100" y="2"/>
                  </a:cubicBezTo>
                  <a:cubicBezTo>
                    <a:pt x="101" y="3"/>
                    <a:pt x="102" y="4"/>
                    <a:pt x="102" y="6"/>
                  </a:cubicBezTo>
                  <a:cubicBezTo>
                    <a:pt x="102" y="30"/>
                    <a:pt x="102" y="30"/>
                    <a:pt x="102" y="30"/>
                  </a:cubicBezTo>
                  <a:cubicBezTo>
                    <a:pt x="102" y="33"/>
                    <a:pt x="99" y="36"/>
                    <a:pt x="96" y="36"/>
                  </a:cubicBezTo>
                  <a:cubicBezTo>
                    <a:pt x="36" y="36"/>
                    <a:pt x="36" y="36"/>
                    <a:pt x="36" y="36"/>
                  </a:cubicBezTo>
                  <a:cubicBezTo>
                    <a:pt x="36" y="292"/>
                    <a:pt x="36" y="292"/>
                    <a:pt x="36" y="292"/>
                  </a:cubicBezTo>
                  <a:cubicBezTo>
                    <a:pt x="36" y="295"/>
                    <a:pt x="33" y="298"/>
                    <a:pt x="30" y="298"/>
                  </a:cubicBezTo>
                  <a:close/>
                  <a:moveTo>
                    <a:pt x="12" y="286"/>
                  </a:moveTo>
                  <a:cubicBezTo>
                    <a:pt x="24" y="286"/>
                    <a:pt x="24" y="286"/>
                    <a:pt x="24" y="286"/>
                  </a:cubicBezTo>
                  <a:cubicBezTo>
                    <a:pt x="24" y="30"/>
                    <a:pt x="24" y="30"/>
                    <a:pt x="24" y="30"/>
                  </a:cubicBezTo>
                  <a:cubicBezTo>
                    <a:pt x="24" y="27"/>
                    <a:pt x="26" y="24"/>
                    <a:pt x="30" y="24"/>
                  </a:cubicBezTo>
                  <a:cubicBezTo>
                    <a:pt x="90" y="24"/>
                    <a:pt x="90" y="24"/>
                    <a:pt x="90" y="24"/>
                  </a:cubicBezTo>
                  <a:cubicBezTo>
                    <a:pt x="90" y="12"/>
                    <a:pt x="90" y="12"/>
                    <a:pt x="90" y="12"/>
                  </a:cubicBezTo>
                  <a:cubicBezTo>
                    <a:pt x="18" y="12"/>
                    <a:pt x="18" y="12"/>
                    <a:pt x="18" y="12"/>
                  </a:cubicBezTo>
                  <a:cubicBezTo>
                    <a:pt x="14" y="12"/>
                    <a:pt x="12" y="15"/>
                    <a:pt x="12" y="18"/>
                  </a:cubicBezTo>
                  <a:lnTo>
                    <a:pt x="12" y="28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29" name="Freeform 41">
              <a:extLst>
                <a:ext uri="{FF2B5EF4-FFF2-40B4-BE49-F238E27FC236}">
                  <a16:creationId xmlns:a16="http://schemas.microsoft.com/office/drawing/2014/main" id="{33206544-243D-405A-9BC0-EEDF04BBFDB4}"/>
                </a:ext>
              </a:extLst>
            </p:cNvPr>
            <p:cNvSpPr>
              <a:spLocks noChangeArrowheads="1"/>
            </p:cNvSpPr>
            <p:nvPr/>
          </p:nvSpPr>
          <p:spPr bwMode="auto">
            <a:xfrm>
              <a:off x="4643" y="3513"/>
              <a:ext cx="98" cy="344"/>
            </a:xfrm>
            <a:custGeom>
              <a:avLst/>
              <a:gdLst>
                <a:gd name="G0" fmla="*/ 79 85 1"/>
                <a:gd name="G1" fmla="*/ G0 1 85"/>
                <a:gd name="G2" fmla="*/ 298 298 1"/>
                <a:gd name="G3" fmla="*/ G2 1 298"/>
                <a:gd name="G4" fmla="*/ 55 85 1"/>
                <a:gd name="G5" fmla="*/ G4 1 85"/>
                <a:gd name="G6" fmla="*/ 298 298 1"/>
                <a:gd name="G7" fmla="*/ G6 1 298"/>
                <a:gd name="G8" fmla="*/ 49 85 1"/>
                <a:gd name="G9" fmla="*/ G8 1 85"/>
                <a:gd name="G10" fmla="*/ 292 298 1"/>
                <a:gd name="G11" fmla="*/ G10 1 298"/>
                <a:gd name="G12" fmla="*/ 49 85 1"/>
                <a:gd name="G13" fmla="*/ G12 1 85"/>
                <a:gd name="G14" fmla="*/ 36 298 1"/>
                <a:gd name="G15" fmla="*/ G14 1 298"/>
                <a:gd name="G16" fmla="*/ 6 85 1"/>
                <a:gd name="G17" fmla="*/ G16 1 85"/>
                <a:gd name="G18" fmla="*/ 36 298 1"/>
                <a:gd name="G19" fmla="*/ G18 1 298"/>
                <a:gd name="G20" fmla="*/ 1 0 51712"/>
                <a:gd name="G21" fmla="*/ G20 85 1"/>
                <a:gd name="G22" fmla="*/ G21 1 85"/>
                <a:gd name="G23" fmla="*/ 30 298 1"/>
                <a:gd name="G24" fmla="*/ G23 1 298"/>
                <a:gd name="G25" fmla="*/ 1 0 51712"/>
                <a:gd name="G26" fmla="*/ G25 85 1"/>
                <a:gd name="G27" fmla="*/ G26 1 85"/>
                <a:gd name="G28" fmla="*/ 6 298 1"/>
                <a:gd name="G29" fmla="*/ G28 1 298"/>
                <a:gd name="G30" fmla="*/ 6 85 1"/>
                <a:gd name="G31" fmla="*/ G30 1 85"/>
                <a:gd name="G32" fmla="*/ 1 0 51712"/>
                <a:gd name="G33" fmla="*/ G32 298 1"/>
                <a:gd name="G34" fmla="*/ G33 1 298"/>
                <a:gd name="G35" fmla="*/ 67 85 1"/>
                <a:gd name="G36" fmla="*/ G35 1 85"/>
                <a:gd name="G37" fmla="*/ 1 0 51712"/>
                <a:gd name="G38" fmla="*/ G37 298 1"/>
                <a:gd name="G39" fmla="*/ G38 1 298"/>
                <a:gd name="G40" fmla="*/ 85 85 1"/>
                <a:gd name="G41" fmla="*/ G40 1 85"/>
                <a:gd name="G42" fmla="*/ 18 298 1"/>
                <a:gd name="G43" fmla="*/ G42 1 298"/>
                <a:gd name="G44" fmla="*/ 85 85 1"/>
                <a:gd name="G45" fmla="*/ G44 1 85"/>
                <a:gd name="G46" fmla="*/ 292 298 1"/>
                <a:gd name="G47" fmla="*/ G46 1 298"/>
                <a:gd name="G48" fmla="*/ 79 85 1"/>
                <a:gd name="G49" fmla="*/ G48 1 85"/>
                <a:gd name="G50" fmla="*/ 298 298 1"/>
                <a:gd name="G51" fmla="*/ G50 1 298"/>
                <a:gd name="G52" fmla="*/ 61 85 1"/>
                <a:gd name="G53" fmla="*/ G52 1 85"/>
                <a:gd name="G54" fmla="*/ 286 298 1"/>
                <a:gd name="G55" fmla="*/ G54 1 298"/>
                <a:gd name="G56" fmla="*/ 73 85 1"/>
                <a:gd name="G57" fmla="*/ G56 1 85"/>
                <a:gd name="G58" fmla="*/ 286 298 1"/>
                <a:gd name="G59" fmla="*/ G58 1 298"/>
                <a:gd name="G60" fmla="*/ 73 85 1"/>
                <a:gd name="G61" fmla="*/ G60 1 85"/>
                <a:gd name="G62" fmla="*/ 18 298 1"/>
                <a:gd name="G63" fmla="*/ G62 1 298"/>
                <a:gd name="G64" fmla="*/ 67 85 1"/>
                <a:gd name="G65" fmla="*/ G64 1 85"/>
                <a:gd name="G66" fmla="*/ 12 298 1"/>
                <a:gd name="G67" fmla="*/ G66 1 298"/>
                <a:gd name="G68" fmla="*/ 12 85 1"/>
                <a:gd name="G69" fmla="*/ G68 1 85"/>
                <a:gd name="G70" fmla="*/ 12 298 1"/>
                <a:gd name="G71" fmla="*/ G70 1 298"/>
                <a:gd name="G72" fmla="*/ 12 85 1"/>
                <a:gd name="G73" fmla="*/ G72 1 85"/>
                <a:gd name="G74" fmla="*/ 24 298 1"/>
                <a:gd name="G75" fmla="*/ G74 1 298"/>
                <a:gd name="G76" fmla="*/ 55 85 1"/>
                <a:gd name="G77" fmla="*/ G76 1 85"/>
                <a:gd name="G78" fmla="*/ 24 298 1"/>
                <a:gd name="G79" fmla="*/ G78 1 298"/>
                <a:gd name="G80" fmla="*/ 61 85 1"/>
                <a:gd name="G81" fmla="*/ G80 1 85"/>
                <a:gd name="G82" fmla="*/ 30 298 1"/>
                <a:gd name="G83" fmla="*/ G82 1 298"/>
                <a:gd name="G84" fmla="*/ 61 85 1"/>
                <a:gd name="G85" fmla="*/ G84 1 85"/>
                <a:gd name="G86" fmla="*/ 286 298 1"/>
                <a:gd name="G87" fmla="*/ G86 1 298"/>
                <a:gd name="G88" fmla="+- 85 0 0"/>
                <a:gd name="G89" fmla="+- 298 0 0"/>
                <a:gd name="T0" fmla="*/ 79 w 85"/>
                <a:gd name="T1" fmla="*/ 298 h 298"/>
                <a:gd name="T2" fmla="*/ 55 w 85"/>
                <a:gd name="T3" fmla="*/ 298 h 298"/>
                <a:gd name="T4" fmla="*/ 49 w 85"/>
                <a:gd name="T5" fmla="*/ 292 h 298"/>
                <a:gd name="T6" fmla="*/ 49 w 85"/>
                <a:gd name="T7" fmla="*/ 36 h 298"/>
                <a:gd name="T8" fmla="*/ 6 w 85"/>
                <a:gd name="T9" fmla="*/ 36 h 298"/>
                <a:gd name="T10" fmla="*/ 0 w 85"/>
                <a:gd name="T11" fmla="*/ 30 h 298"/>
                <a:gd name="T12" fmla="*/ 0 w 85"/>
                <a:gd name="T13" fmla="*/ 6 h 298"/>
                <a:gd name="T14" fmla="*/ 6 w 85"/>
                <a:gd name="T15" fmla="*/ 0 h 298"/>
                <a:gd name="T16" fmla="*/ 67 w 85"/>
                <a:gd name="T17" fmla="*/ 0 h 298"/>
                <a:gd name="T18" fmla="*/ 85 w 85"/>
                <a:gd name="T19" fmla="*/ 18 h 298"/>
                <a:gd name="T20" fmla="*/ 85 w 85"/>
                <a:gd name="T21" fmla="*/ 292 h 298"/>
                <a:gd name="T22" fmla="*/ 79 w 85"/>
                <a:gd name="T23" fmla="*/ 298 h 298"/>
                <a:gd name="T24" fmla="*/ 61 w 85"/>
                <a:gd name="T25" fmla="*/ 286 h 298"/>
                <a:gd name="T26" fmla="*/ 73 w 85"/>
                <a:gd name="T27" fmla="*/ 286 h 298"/>
                <a:gd name="T28" fmla="*/ 73 w 85"/>
                <a:gd name="T29" fmla="*/ 18 h 298"/>
                <a:gd name="T30" fmla="*/ 67 w 85"/>
                <a:gd name="T31" fmla="*/ 12 h 298"/>
                <a:gd name="T32" fmla="*/ 12 w 85"/>
                <a:gd name="T33" fmla="*/ 12 h 298"/>
                <a:gd name="T34" fmla="*/ 12 w 85"/>
                <a:gd name="T35" fmla="*/ 24 h 298"/>
                <a:gd name="T36" fmla="*/ 55 w 85"/>
                <a:gd name="T37" fmla="*/ 24 h 298"/>
                <a:gd name="T38" fmla="*/ 61 w 85"/>
                <a:gd name="T39" fmla="*/ 30 h 298"/>
                <a:gd name="T40" fmla="*/ 61 w 85"/>
                <a:gd name="T41" fmla="*/ 28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5" h="298">
                  <a:moveTo>
                    <a:pt x="79" y="298"/>
                  </a:moveTo>
                  <a:cubicBezTo>
                    <a:pt x="55" y="298"/>
                    <a:pt x="55" y="298"/>
                    <a:pt x="55" y="298"/>
                  </a:cubicBezTo>
                  <a:cubicBezTo>
                    <a:pt x="52" y="298"/>
                    <a:pt x="49" y="295"/>
                    <a:pt x="49" y="292"/>
                  </a:cubicBezTo>
                  <a:cubicBezTo>
                    <a:pt x="49" y="36"/>
                    <a:pt x="49" y="36"/>
                    <a:pt x="49" y="36"/>
                  </a:cubicBezTo>
                  <a:cubicBezTo>
                    <a:pt x="6" y="36"/>
                    <a:pt x="6" y="36"/>
                    <a:pt x="6" y="36"/>
                  </a:cubicBezTo>
                  <a:cubicBezTo>
                    <a:pt x="3" y="36"/>
                    <a:pt x="0" y="33"/>
                    <a:pt x="0" y="30"/>
                  </a:cubicBezTo>
                  <a:cubicBezTo>
                    <a:pt x="0" y="6"/>
                    <a:pt x="0" y="6"/>
                    <a:pt x="0" y="6"/>
                  </a:cubicBezTo>
                  <a:cubicBezTo>
                    <a:pt x="0" y="3"/>
                    <a:pt x="3" y="0"/>
                    <a:pt x="6" y="0"/>
                  </a:cubicBezTo>
                  <a:cubicBezTo>
                    <a:pt x="67" y="0"/>
                    <a:pt x="67" y="0"/>
                    <a:pt x="67" y="0"/>
                  </a:cubicBezTo>
                  <a:cubicBezTo>
                    <a:pt x="77" y="0"/>
                    <a:pt x="85" y="8"/>
                    <a:pt x="85" y="18"/>
                  </a:cubicBezTo>
                  <a:cubicBezTo>
                    <a:pt x="85" y="292"/>
                    <a:pt x="85" y="292"/>
                    <a:pt x="85" y="292"/>
                  </a:cubicBezTo>
                  <a:cubicBezTo>
                    <a:pt x="85" y="295"/>
                    <a:pt x="82" y="298"/>
                    <a:pt x="79" y="298"/>
                  </a:cubicBezTo>
                  <a:close/>
                  <a:moveTo>
                    <a:pt x="61" y="286"/>
                  </a:moveTo>
                  <a:cubicBezTo>
                    <a:pt x="73" y="286"/>
                    <a:pt x="73" y="286"/>
                    <a:pt x="73" y="286"/>
                  </a:cubicBezTo>
                  <a:cubicBezTo>
                    <a:pt x="73" y="18"/>
                    <a:pt x="73" y="18"/>
                    <a:pt x="73" y="18"/>
                  </a:cubicBezTo>
                  <a:cubicBezTo>
                    <a:pt x="73" y="15"/>
                    <a:pt x="70" y="12"/>
                    <a:pt x="67" y="12"/>
                  </a:cubicBezTo>
                  <a:cubicBezTo>
                    <a:pt x="12" y="12"/>
                    <a:pt x="12" y="12"/>
                    <a:pt x="12" y="12"/>
                  </a:cubicBezTo>
                  <a:cubicBezTo>
                    <a:pt x="12" y="24"/>
                    <a:pt x="12" y="24"/>
                    <a:pt x="12" y="24"/>
                  </a:cubicBezTo>
                  <a:cubicBezTo>
                    <a:pt x="55" y="24"/>
                    <a:pt x="55" y="24"/>
                    <a:pt x="55" y="24"/>
                  </a:cubicBezTo>
                  <a:cubicBezTo>
                    <a:pt x="58" y="24"/>
                    <a:pt x="61" y="27"/>
                    <a:pt x="61" y="30"/>
                  </a:cubicBezTo>
                  <a:lnTo>
                    <a:pt x="61" y="286"/>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30" name="Freeform 42">
              <a:extLst>
                <a:ext uri="{FF2B5EF4-FFF2-40B4-BE49-F238E27FC236}">
                  <a16:creationId xmlns:a16="http://schemas.microsoft.com/office/drawing/2014/main" id="{5EF2CB8C-A014-4CF6-902E-EEF767889E97}"/>
                </a:ext>
              </a:extLst>
            </p:cNvPr>
            <p:cNvSpPr>
              <a:spLocks noChangeArrowheads="1"/>
            </p:cNvSpPr>
            <p:nvPr/>
          </p:nvSpPr>
          <p:spPr bwMode="auto">
            <a:xfrm>
              <a:off x="4385" y="3415"/>
              <a:ext cx="270" cy="407"/>
            </a:xfrm>
            <a:custGeom>
              <a:avLst/>
              <a:gdLst>
                <a:gd name="G0" fmla="*/ 228 234 1"/>
                <a:gd name="G1" fmla="*/ G0 1 234"/>
                <a:gd name="G2" fmla="*/ 352 352 1"/>
                <a:gd name="G3" fmla="*/ G2 1 352"/>
                <a:gd name="G4" fmla="*/ 36 234 1"/>
                <a:gd name="G5" fmla="*/ G4 1 234"/>
                <a:gd name="G6" fmla="*/ 352 352 1"/>
                <a:gd name="G7" fmla="*/ G6 1 352"/>
                <a:gd name="G8" fmla="*/ 31 234 1"/>
                <a:gd name="G9" fmla="*/ G8 1 234"/>
                <a:gd name="G10" fmla="*/ 351 352 1"/>
                <a:gd name="G11" fmla="*/ G10 1 352"/>
                <a:gd name="G12" fmla="*/ 30 234 1"/>
                <a:gd name="G13" fmla="*/ G12 1 234"/>
                <a:gd name="G14" fmla="*/ 346 352 1"/>
                <a:gd name="G15" fmla="*/ G14 1 352"/>
                <a:gd name="G16" fmla="*/ 30 234 1"/>
                <a:gd name="G17" fmla="*/ G16 1 234"/>
                <a:gd name="G18" fmla="*/ 228 352 1"/>
                <a:gd name="G19" fmla="*/ G18 1 352"/>
                <a:gd name="G20" fmla="*/ 30 234 1"/>
                <a:gd name="G21" fmla="*/ G20 1 234"/>
                <a:gd name="G22" fmla="*/ 67 352 1"/>
                <a:gd name="G23" fmla="*/ G22 1 352"/>
                <a:gd name="G24" fmla="*/ 30 234 1"/>
                <a:gd name="G25" fmla="*/ G24 1 234"/>
                <a:gd name="G26" fmla="*/ 66 352 1"/>
                <a:gd name="G27" fmla="*/ G26 1 352"/>
                <a:gd name="G28" fmla="*/ 30 234 1"/>
                <a:gd name="G29" fmla="*/ G28 1 234"/>
                <a:gd name="G30" fmla="*/ 37 352 1"/>
                <a:gd name="G31" fmla="*/ G30 1 352"/>
                <a:gd name="G32" fmla="*/ 7 234 1"/>
                <a:gd name="G33" fmla="*/ G32 1 234"/>
                <a:gd name="G34" fmla="*/ 12 352 1"/>
                <a:gd name="G35" fmla="*/ G34 1 352"/>
                <a:gd name="G36" fmla="*/ 6 234 1"/>
                <a:gd name="G37" fmla="*/ G36 1 234"/>
                <a:gd name="G38" fmla="*/ 12 352 1"/>
                <a:gd name="G39" fmla="*/ G38 1 352"/>
                <a:gd name="G40" fmla="*/ 1 0 51712"/>
                <a:gd name="G41" fmla="*/ G40 234 1"/>
                <a:gd name="G42" fmla="*/ G41 1 234"/>
                <a:gd name="G43" fmla="*/ 6 352 1"/>
                <a:gd name="G44" fmla="*/ G43 1 352"/>
                <a:gd name="G45" fmla="*/ 7 234 1"/>
                <a:gd name="G46" fmla="*/ G45 1 234"/>
                <a:gd name="G47" fmla="*/ 1 0 51712"/>
                <a:gd name="G48" fmla="*/ G47 352 1"/>
                <a:gd name="G49" fmla="*/ G48 1 352"/>
                <a:gd name="G50" fmla="*/ 186 234 1"/>
                <a:gd name="G51" fmla="*/ G50 1 234"/>
                <a:gd name="G52" fmla="*/ 352 1 352"/>
                <a:gd name="G53" fmla="*/ 234 234 1"/>
                <a:gd name="G54" fmla="*/ G53 1 234"/>
                <a:gd name="G55" fmla="*/ 51 352 1"/>
                <a:gd name="G56" fmla="*/ G55 1 352"/>
                <a:gd name="G57" fmla="*/ 234 234 1"/>
                <a:gd name="G58" fmla="*/ G57 1 234"/>
                <a:gd name="G59" fmla="*/ 346 352 1"/>
                <a:gd name="G60" fmla="*/ G59 1 352"/>
                <a:gd name="G61" fmla="*/ 228 234 1"/>
                <a:gd name="G62" fmla="*/ G61 1 234"/>
                <a:gd name="G63" fmla="*/ 352 352 1"/>
                <a:gd name="G64" fmla="*/ G63 1 352"/>
                <a:gd name="G65" fmla="*/ 42 234 1"/>
                <a:gd name="G66" fmla="*/ G65 1 234"/>
                <a:gd name="G67" fmla="*/ 340 352 1"/>
                <a:gd name="G68" fmla="*/ G67 1 352"/>
                <a:gd name="G69" fmla="*/ 222 234 1"/>
                <a:gd name="G70" fmla="*/ G69 1 234"/>
                <a:gd name="G71" fmla="*/ 340 352 1"/>
                <a:gd name="G72" fmla="*/ G71 1 352"/>
                <a:gd name="G73" fmla="*/ 222 234 1"/>
                <a:gd name="G74" fmla="*/ G73 1 234"/>
                <a:gd name="G75" fmla="*/ 51 352 1"/>
                <a:gd name="G76" fmla="*/ G75 1 352"/>
                <a:gd name="G77" fmla="*/ 185 234 1"/>
                <a:gd name="G78" fmla="*/ G77 1 234"/>
                <a:gd name="G79" fmla="*/ 13 352 1"/>
                <a:gd name="G80" fmla="*/ G79 1 352"/>
                <a:gd name="G81" fmla="*/ 185 234 1"/>
                <a:gd name="G82" fmla="*/ G81 1 234"/>
                <a:gd name="G83" fmla="*/ 13 352 1"/>
                <a:gd name="G84" fmla="*/ G83 1 352"/>
                <a:gd name="G85" fmla="*/ 33 234 1"/>
                <a:gd name="G86" fmla="*/ G85 1 234"/>
                <a:gd name="G87" fmla="*/ 12 352 1"/>
                <a:gd name="G88" fmla="*/ G87 1 352"/>
                <a:gd name="G89" fmla="*/ 42 234 1"/>
                <a:gd name="G90" fmla="*/ G89 1 234"/>
                <a:gd name="G91" fmla="*/ 37 352 1"/>
                <a:gd name="G92" fmla="*/ G91 1 352"/>
                <a:gd name="G93" fmla="*/ 42 234 1"/>
                <a:gd name="G94" fmla="*/ G93 1 234"/>
                <a:gd name="G95" fmla="*/ 67 352 1"/>
                <a:gd name="G96" fmla="*/ G95 1 352"/>
                <a:gd name="G97" fmla="*/ 42 234 1"/>
                <a:gd name="G98" fmla="*/ G97 1 234"/>
                <a:gd name="G99" fmla="*/ 68 352 1"/>
                <a:gd name="G100" fmla="*/ G99 1 352"/>
                <a:gd name="G101" fmla="*/ 42 234 1"/>
                <a:gd name="G102" fmla="*/ G101 1 234"/>
                <a:gd name="G103" fmla="*/ 340 352 1"/>
                <a:gd name="G104" fmla="*/ G103 1 352"/>
                <a:gd name="G105" fmla="+- 234 0 0"/>
                <a:gd name="G106" fmla="+- 352 0 0"/>
                <a:gd name="T0" fmla="*/ 228 w 234"/>
                <a:gd name="T1" fmla="*/ 352 h 352"/>
                <a:gd name="T2" fmla="*/ 36 w 234"/>
                <a:gd name="T3" fmla="*/ 352 h 352"/>
                <a:gd name="T4" fmla="*/ 31 w 234"/>
                <a:gd name="T5" fmla="*/ 351 h 352"/>
                <a:gd name="T6" fmla="*/ 30 w 234"/>
                <a:gd name="T7" fmla="*/ 346 h 352"/>
                <a:gd name="T8" fmla="*/ 30 w 234"/>
                <a:gd name="T9" fmla="*/ 228 h 352"/>
                <a:gd name="T10" fmla="*/ 30 w 234"/>
                <a:gd name="T11" fmla="*/ 67 h 352"/>
                <a:gd name="T12" fmla="*/ 30 w 234"/>
                <a:gd name="T13" fmla="*/ 66 h 352"/>
                <a:gd name="T14" fmla="*/ 30 w 234"/>
                <a:gd name="T15" fmla="*/ 37 h 352"/>
                <a:gd name="T16" fmla="*/ 7 w 234"/>
                <a:gd name="T17" fmla="*/ 12 h 352"/>
                <a:gd name="T18" fmla="*/ 6 w 234"/>
                <a:gd name="T19" fmla="*/ 12 h 352"/>
                <a:gd name="T20" fmla="*/ 0 w 234"/>
                <a:gd name="T21" fmla="*/ 6 h 352"/>
                <a:gd name="T22" fmla="*/ 7 w 234"/>
                <a:gd name="T23" fmla="*/ 0 h 352"/>
                <a:gd name="T24" fmla="*/ 186 w 234"/>
                <a:gd name="T25" fmla="*/ 1 h 352"/>
                <a:gd name="T26" fmla="*/ 234 w 234"/>
                <a:gd name="T27" fmla="*/ 51 h 352"/>
                <a:gd name="T28" fmla="*/ 234 w 234"/>
                <a:gd name="T29" fmla="*/ 346 h 352"/>
                <a:gd name="T30" fmla="*/ 228 w 234"/>
                <a:gd name="T31" fmla="*/ 352 h 352"/>
                <a:gd name="T32" fmla="*/ 42 w 234"/>
                <a:gd name="T33" fmla="*/ 340 h 352"/>
                <a:gd name="T34" fmla="*/ 222 w 234"/>
                <a:gd name="T35" fmla="*/ 340 h 352"/>
                <a:gd name="T36" fmla="*/ 222 w 234"/>
                <a:gd name="T37" fmla="*/ 51 h 352"/>
                <a:gd name="T38" fmla="*/ 185 w 234"/>
                <a:gd name="T39" fmla="*/ 13 h 352"/>
                <a:gd name="T40" fmla="*/ 185 w 234"/>
                <a:gd name="T41" fmla="*/ 13 h 352"/>
                <a:gd name="T42" fmla="*/ 33 w 234"/>
                <a:gd name="T43" fmla="*/ 12 h 352"/>
                <a:gd name="T44" fmla="*/ 42 w 234"/>
                <a:gd name="T45" fmla="*/ 37 h 352"/>
                <a:gd name="T46" fmla="*/ 42 w 234"/>
                <a:gd name="T47" fmla="*/ 67 h 352"/>
                <a:gd name="T48" fmla="*/ 42 w 234"/>
                <a:gd name="T49" fmla="*/ 68 h 352"/>
                <a:gd name="T50" fmla="*/ 42 w 234"/>
                <a:gd name="T51" fmla="*/ 34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4" h="352">
                  <a:moveTo>
                    <a:pt x="228" y="352"/>
                  </a:moveTo>
                  <a:cubicBezTo>
                    <a:pt x="36" y="352"/>
                    <a:pt x="36" y="352"/>
                    <a:pt x="36" y="352"/>
                  </a:cubicBezTo>
                  <a:cubicBezTo>
                    <a:pt x="34" y="352"/>
                    <a:pt x="33" y="352"/>
                    <a:pt x="31" y="351"/>
                  </a:cubicBezTo>
                  <a:cubicBezTo>
                    <a:pt x="30" y="350"/>
                    <a:pt x="30" y="348"/>
                    <a:pt x="30" y="346"/>
                  </a:cubicBezTo>
                  <a:cubicBezTo>
                    <a:pt x="30" y="228"/>
                    <a:pt x="30" y="228"/>
                    <a:pt x="30" y="228"/>
                  </a:cubicBezTo>
                  <a:cubicBezTo>
                    <a:pt x="30" y="67"/>
                    <a:pt x="30" y="67"/>
                    <a:pt x="30" y="67"/>
                  </a:cubicBezTo>
                  <a:cubicBezTo>
                    <a:pt x="30" y="66"/>
                    <a:pt x="30" y="66"/>
                    <a:pt x="30" y="66"/>
                  </a:cubicBezTo>
                  <a:cubicBezTo>
                    <a:pt x="30" y="37"/>
                    <a:pt x="30" y="37"/>
                    <a:pt x="30" y="37"/>
                  </a:cubicBezTo>
                  <a:cubicBezTo>
                    <a:pt x="30" y="23"/>
                    <a:pt x="20" y="12"/>
                    <a:pt x="7" y="12"/>
                  </a:cubicBezTo>
                  <a:cubicBezTo>
                    <a:pt x="6" y="12"/>
                    <a:pt x="6" y="12"/>
                    <a:pt x="6" y="12"/>
                  </a:cubicBezTo>
                  <a:cubicBezTo>
                    <a:pt x="3" y="12"/>
                    <a:pt x="0" y="9"/>
                    <a:pt x="0" y="6"/>
                  </a:cubicBezTo>
                  <a:cubicBezTo>
                    <a:pt x="0" y="2"/>
                    <a:pt x="3" y="0"/>
                    <a:pt x="7" y="0"/>
                  </a:cubicBezTo>
                  <a:cubicBezTo>
                    <a:pt x="186" y="1"/>
                    <a:pt x="186" y="1"/>
                    <a:pt x="186" y="1"/>
                  </a:cubicBezTo>
                  <a:cubicBezTo>
                    <a:pt x="212" y="1"/>
                    <a:pt x="234" y="24"/>
                    <a:pt x="234" y="51"/>
                  </a:cubicBezTo>
                  <a:cubicBezTo>
                    <a:pt x="234" y="346"/>
                    <a:pt x="234" y="346"/>
                    <a:pt x="234" y="346"/>
                  </a:cubicBezTo>
                  <a:cubicBezTo>
                    <a:pt x="234" y="350"/>
                    <a:pt x="231" y="352"/>
                    <a:pt x="228" y="352"/>
                  </a:cubicBezTo>
                  <a:close/>
                  <a:moveTo>
                    <a:pt x="42" y="340"/>
                  </a:moveTo>
                  <a:cubicBezTo>
                    <a:pt x="222" y="340"/>
                    <a:pt x="222" y="340"/>
                    <a:pt x="222" y="340"/>
                  </a:cubicBezTo>
                  <a:cubicBezTo>
                    <a:pt x="222" y="51"/>
                    <a:pt x="222" y="51"/>
                    <a:pt x="222" y="51"/>
                  </a:cubicBezTo>
                  <a:cubicBezTo>
                    <a:pt x="222" y="30"/>
                    <a:pt x="206" y="13"/>
                    <a:pt x="185" y="13"/>
                  </a:cubicBezTo>
                  <a:cubicBezTo>
                    <a:pt x="185" y="13"/>
                    <a:pt x="185" y="13"/>
                    <a:pt x="185" y="13"/>
                  </a:cubicBezTo>
                  <a:cubicBezTo>
                    <a:pt x="33" y="12"/>
                    <a:pt x="33" y="12"/>
                    <a:pt x="33" y="12"/>
                  </a:cubicBezTo>
                  <a:cubicBezTo>
                    <a:pt x="39" y="19"/>
                    <a:pt x="42" y="27"/>
                    <a:pt x="42" y="37"/>
                  </a:cubicBezTo>
                  <a:cubicBezTo>
                    <a:pt x="42" y="67"/>
                    <a:pt x="42" y="67"/>
                    <a:pt x="42" y="67"/>
                  </a:cubicBezTo>
                  <a:cubicBezTo>
                    <a:pt x="42" y="67"/>
                    <a:pt x="42" y="67"/>
                    <a:pt x="42" y="68"/>
                  </a:cubicBezTo>
                  <a:lnTo>
                    <a:pt x="42" y="34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31" name="Freeform 43">
              <a:extLst>
                <a:ext uri="{FF2B5EF4-FFF2-40B4-BE49-F238E27FC236}">
                  <a16:creationId xmlns:a16="http://schemas.microsoft.com/office/drawing/2014/main" id="{6CF5757C-D846-4F4E-A868-295DBBEFA9E5}"/>
                </a:ext>
              </a:extLst>
            </p:cNvPr>
            <p:cNvSpPr>
              <a:spLocks noChangeArrowheads="1"/>
            </p:cNvSpPr>
            <p:nvPr/>
          </p:nvSpPr>
          <p:spPr bwMode="auto">
            <a:xfrm>
              <a:off x="4291" y="3845"/>
              <a:ext cx="472" cy="47"/>
            </a:xfrm>
            <a:custGeom>
              <a:avLst/>
              <a:gdLst>
                <a:gd name="G0" fmla="*/ 384 408 1"/>
                <a:gd name="G1" fmla="*/ G0 1 408"/>
                <a:gd name="G2" fmla="*/ 42 42 1"/>
                <a:gd name="G3" fmla="*/ G2 1 42"/>
                <a:gd name="G4" fmla="*/ 24 408 1"/>
                <a:gd name="G5" fmla="*/ G4 1 408"/>
                <a:gd name="G6" fmla="*/ 42 42 1"/>
                <a:gd name="G7" fmla="*/ G6 1 42"/>
                <a:gd name="G8" fmla="*/ 1 0 51712"/>
                <a:gd name="G9" fmla="*/ G8 408 1"/>
                <a:gd name="G10" fmla="*/ G9 1 408"/>
                <a:gd name="G11" fmla="*/ 18 42 1"/>
                <a:gd name="G12" fmla="*/ G11 1 42"/>
                <a:gd name="G13" fmla="*/ 1 0 51712"/>
                <a:gd name="G14" fmla="*/ G13 408 1"/>
                <a:gd name="G15" fmla="*/ G14 1 408"/>
                <a:gd name="G16" fmla="*/ 6 42 1"/>
                <a:gd name="G17" fmla="*/ G16 1 42"/>
                <a:gd name="G18" fmla="*/ 6 408 1"/>
                <a:gd name="G19" fmla="*/ G18 1 408"/>
                <a:gd name="G20" fmla="*/ 1 0 51712"/>
                <a:gd name="G21" fmla="*/ G20 42 1"/>
                <a:gd name="G22" fmla="*/ G21 1 42"/>
                <a:gd name="G23" fmla="*/ 402 408 1"/>
                <a:gd name="G24" fmla="*/ G23 1 408"/>
                <a:gd name="G25" fmla="*/ 1 0 51712"/>
                <a:gd name="G26" fmla="*/ G25 42 1"/>
                <a:gd name="G27" fmla="*/ G26 1 42"/>
                <a:gd name="G28" fmla="*/ 408 408 1"/>
                <a:gd name="G29" fmla="*/ G28 1 408"/>
                <a:gd name="G30" fmla="*/ 6 42 1"/>
                <a:gd name="G31" fmla="*/ G30 1 42"/>
                <a:gd name="G32" fmla="*/ 408 408 1"/>
                <a:gd name="G33" fmla="*/ G32 1 408"/>
                <a:gd name="G34" fmla="*/ 18 42 1"/>
                <a:gd name="G35" fmla="*/ G34 1 42"/>
                <a:gd name="G36" fmla="*/ 384 408 1"/>
                <a:gd name="G37" fmla="*/ G36 1 408"/>
                <a:gd name="G38" fmla="*/ 42 42 1"/>
                <a:gd name="G39" fmla="*/ G38 1 42"/>
                <a:gd name="G40" fmla="*/ 12 408 1"/>
                <a:gd name="G41" fmla="*/ G40 1 408"/>
                <a:gd name="G42" fmla="*/ 12 42 1"/>
                <a:gd name="G43" fmla="*/ G42 1 42"/>
                <a:gd name="G44" fmla="*/ 12 408 1"/>
                <a:gd name="G45" fmla="*/ G44 1 408"/>
                <a:gd name="G46" fmla="*/ 18 42 1"/>
                <a:gd name="G47" fmla="*/ G46 1 42"/>
                <a:gd name="G48" fmla="*/ 24 408 1"/>
                <a:gd name="G49" fmla="*/ G48 1 408"/>
                <a:gd name="G50" fmla="*/ 30 42 1"/>
                <a:gd name="G51" fmla="*/ G50 1 42"/>
                <a:gd name="G52" fmla="*/ 384 408 1"/>
                <a:gd name="G53" fmla="*/ G52 1 408"/>
                <a:gd name="G54" fmla="*/ 30 42 1"/>
                <a:gd name="G55" fmla="*/ G54 1 42"/>
                <a:gd name="G56" fmla="*/ 396 408 1"/>
                <a:gd name="G57" fmla="*/ G56 1 408"/>
                <a:gd name="G58" fmla="*/ 18 42 1"/>
                <a:gd name="G59" fmla="*/ G58 1 42"/>
                <a:gd name="G60" fmla="*/ 396 408 1"/>
                <a:gd name="G61" fmla="*/ G60 1 408"/>
                <a:gd name="G62" fmla="*/ 12 42 1"/>
                <a:gd name="G63" fmla="*/ G62 1 42"/>
                <a:gd name="G64" fmla="*/ 12 408 1"/>
                <a:gd name="G65" fmla="*/ G64 1 408"/>
                <a:gd name="G66" fmla="*/ 12 42 1"/>
                <a:gd name="G67" fmla="*/ G66 1 42"/>
                <a:gd name="G68" fmla="+- 408 0 0"/>
                <a:gd name="G69" fmla="+- 42 0 0"/>
                <a:gd name="T0" fmla="*/ 384 w 408"/>
                <a:gd name="T1" fmla="*/ 42 h 42"/>
                <a:gd name="T2" fmla="*/ 24 w 408"/>
                <a:gd name="T3" fmla="*/ 42 h 42"/>
                <a:gd name="T4" fmla="*/ 0 w 408"/>
                <a:gd name="T5" fmla="*/ 18 h 42"/>
                <a:gd name="T6" fmla="*/ 0 w 408"/>
                <a:gd name="T7" fmla="*/ 6 h 42"/>
                <a:gd name="T8" fmla="*/ 6 w 408"/>
                <a:gd name="T9" fmla="*/ 0 h 42"/>
                <a:gd name="T10" fmla="*/ 402 w 408"/>
                <a:gd name="T11" fmla="*/ 0 h 42"/>
                <a:gd name="T12" fmla="*/ 408 w 408"/>
                <a:gd name="T13" fmla="*/ 6 h 42"/>
                <a:gd name="T14" fmla="*/ 408 w 408"/>
                <a:gd name="T15" fmla="*/ 18 h 42"/>
                <a:gd name="T16" fmla="*/ 384 w 408"/>
                <a:gd name="T17" fmla="*/ 42 h 42"/>
                <a:gd name="T18" fmla="*/ 12 w 408"/>
                <a:gd name="T19" fmla="*/ 12 h 42"/>
                <a:gd name="T20" fmla="*/ 12 w 408"/>
                <a:gd name="T21" fmla="*/ 18 h 42"/>
                <a:gd name="T22" fmla="*/ 24 w 408"/>
                <a:gd name="T23" fmla="*/ 30 h 42"/>
                <a:gd name="T24" fmla="*/ 384 w 408"/>
                <a:gd name="T25" fmla="*/ 30 h 42"/>
                <a:gd name="T26" fmla="*/ 396 w 408"/>
                <a:gd name="T27" fmla="*/ 18 h 42"/>
                <a:gd name="T28" fmla="*/ 396 w 408"/>
                <a:gd name="T29" fmla="*/ 12 h 42"/>
                <a:gd name="T30" fmla="*/ 12 w 408"/>
                <a:gd name="T31"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42">
                  <a:moveTo>
                    <a:pt x="384" y="42"/>
                  </a:moveTo>
                  <a:cubicBezTo>
                    <a:pt x="24" y="42"/>
                    <a:pt x="24" y="42"/>
                    <a:pt x="24" y="42"/>
                  </a:cubicBezTo>
                  <a:cubicBezTo>
                    <a:pt x="11" y="42"/>
                    <a:pt x="0" y="31"/>
                    <a:pt x="0" y="18"/>
                  </a:cubicBezTo>
                  <a:cubicBezTo>
                    <a:pt x="0" y="6"/>
                    <a:pt x="0" y="6"/>
                    <a:pt x="0" y="6"/>
                  </a:cubicBezTo>
                  <a:cubicBezTo>
                    <a:pt x="0" y="2"/>
                    <a:pt x="3" y="0"/>
                    <a:pt x="6" y="0"/>
                  </a:cubicBezTo>
                  <a:cubicBezTo>
                    <a:pt x="402" y="0"/>
                    <a:pt x="402" y="0"/>
                    <a:pt x="402" y="0"/>
                  </a:cubicBezTo>
                  <a:cubicBezTo>
                    <a:pt x="406" y="0"/>
                    <a:pt x="408" y="2"/>
                    <a:pt x="408" y="6"/>
                  </a:cubicBezTo>
                  <a:cubicBezTo>
                    <a:pt x="408" y="18"/>
                    <a:pt x="408" y="18"/>
                    <a:pt x="408" y="18"/>
                  </a:cubicBezTo>
                  <a:cubicBezTo>
                    <a:pt x="408" y="31"/>
                    <a:pt x="398" y="42"/>
                    <a:pt x="384" y="42"/>
                  </a:cubicBezTo>
                  <a:close/>
                  <a:moveTo>
                    <a:pt x="12" y="12"/>
                  </a:moveTo>
                  <a:cubicBezTo>
                    <a:pt x="12" y="18"/>
                    <a:pt x="12" y="18"/>
                    <a:pt x="12" y="18"/>
                  </a:cubicBezTo>
                  <a:cubicBezTo>
                    <a:pt x="12" y="24"/>
                    <a:pt x="18" y="30"/>
                    <a:pt x="24" y="30"/>
                  </a:cubicBezTo>
                  <a:cubicBezTo>
                    <a:pt x="384" y="30"/>
                    <a:pt x="384" y="30"/>
                    <a:pt x="384" y="30"/>
                  </a:cubicBezTo>
                  <a:cubicBezTo>
                    <a:pt x="391" y="30"/>
                    <a:pt x="396" y="24"/>
                    <a:pt x="396" y="18"/>
                  </a:cubicBezTo>
                  <a:cubicBezTo>
                    <a:pt x="396" y="12"/>
                    <a:pt x="396" y="12"/>
                    <a:pt x="396" y="12"/>
                  </a:cubicBezTo>
                  <a:lnTo>
                    <a:pt x="12" y="12"/>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32" name="Freeform 44">
              <a:extLst>
                <a:ext uri="{FF2B5EF4-FFF2-40B4-BE49-F238E27FC236}">
                  <a16:creationId xmlns:a16="http://schemas.microsoft.com/office/drawing/2014/main" id="{7535DB2A-6AAB-467C-A301-06468F564AD0}"/>
                </a:ext>
              </a:extLst>
            </p:cNvPr>
            <p:cNvSpPr>
              <a:spLocks noChangeArrowheads="1"/>
            </p:cNvSpPr>
            <p:nvPr/>
          </p:nvSpPr>
          <p:spPr bwMode="auto">
            <a:xfrm>
              <a:off x="4474" y="3585"/>
              <a:ext cx="41" cy="70"/>
            </a:xfrm>
            <a:custGeom>
              <a:avLst/>
              <a:gdLst>
                <a:gd name="G0" fmla="*/ 30 37 1"/>
                <a:gd name="G1" fmla="*/ G0 1 37"/>
                <a:gd name="G2" fmla="*/ 61 61 1"/>
                <a:gd name="G3" fmla="*/ G2 1 61"/>
                <a:gd name="G4" fmla="*/ 26 37 1"/>
                <a:gd name="G5" fmla="*/ G4 1 37"/>
                <a:gd name="G6" fmla="*/ 59 61 1"/>
                <a:gd name="G7" fmla="*/ G6 1 61"/>
                <a:gd name="G8" fmla="*/ 2 37 1"/>
                <a:gd name="G9" fmla="*/ G8 1 37"/>
                <a:gd name="G10" fmla="*/ 35 61 1"/>
                <a:gd name="G11" fmla="*/ G10 1 61"/>
                <a:gd name="G12" fmla="*/ 1 0 51712"/>
                <a:gd name="G13" fmla="*/ G12 37 1"/>
                <a:gd name="G14" fmla="*/ G13 1 37"/>
                <a:gd name="G15" fmla="*/ 31 61 1"/>
                <a:gd name="G16" fmla="*/ G15 1 61"/>
                <a:gd name="G17" fmla="*/ 2 37 1"/>
                <a:gd name="G18" fmla="*/ G17 1 37"/>
                <a:gd name="G19" fmla="*/ 27 61 1"/>
                <a:gd name="G20" fmla="*/ G19 1 61"/>
                <a:gd name="G21" fmla="*/ 26 37 1"/>
                <a:gd name="G22" fmla="*/ G21 1 37"/>
                <a:gd name="G23" fmla="*/ 3 61 1"/>
                <a:gd name="G24" fmla="*/ G23 1 61"/>
                <a:gd name="G25" fmla="*/ 34 37 1"/>
                <a:gd name="G26" fmla="*/ G25 1 37"/>
                <a:gd name="G27" fmla="*/ 3 61 1"/>
                <a:gd name="G28" fmla="*/ G27 1 61"/>
                <a:gd name="G29" fmla="*/ 34 37 1"/>
                <a:gd name="G30" fmla="*/ G29 1 37"/>
                <a:gd name="G31" fmla="*/ 11 61 1"/>
                <a:gd name="G32" fmla="*/ G31 1 61"/>
                <a:gd name="G33" fmla="*/ 14 37 1"/>
                <a:gd name="G34" fmla="*/ G33 1 37"/>
                <a:gd name="G35" fmla="*/ 31 61 1"/>
                <a:gd name="G36" fmla="*/ G35 1 61"/>
                <a:gd name="G37" fmla="*/ 34 37 1"/>
                <a:gd name="G38" fmla="*/ G37 1 37"/>
                <a:gd name="G39" fmla="*/ 51 61 1"/>
                <a:gd name="G40" fmla="*/ G39 1 61"/>
                <a:gd name="G41" fmla="*/ 34 37 1"/>
                <a:gd name="G42" fmla="*/ G41 1 37"/>
                <a:gd name="G43" fmla="*/ 59 61 1"/>
                <a:gd name="G44" fmla="*/ G43 1 61"/>
                <a:gd name="G45" fmla="*/ 30 37 1"/>
                <a:gd name="G46" fmla="*/ G45 1 37"/>
                <a:gd name="G47" fmla="*/ 61 61 1"/>
                <a:gd name="G48" fmla="*/ G47 1 61"/>
                <a:gd name="G49" fmla="+- 37 0 0"/>
                <a:gd name="G50" fmla="+- 61 0 0"/>
                <a:gd name="T0" fmla="*/ 30 w 37"/>
                <a:gd name="T1" fmla="*/ 61 h 61"/>
                <a:gd name="T2" fmla="*/ 26 w 37"/>
                <a:gd name="T3" fmla="*/ 59 h 61"/>
                <a:gd name="T4" fmla="*/ 2 w 37"/>
                <a:gd name="T5" fmla="*/ 35 h 61"/>
                <a:gd name="T6" fmla="*/ 0 w 37"/>
                <a:gd name="T7" fmla="*/ 31 h 61"/>
                <a:gd name="T8" fmla="*/ 2 w 37"/>
                <a:gd name="T9" fmla="*/ 27 h 61"/>
                <a:gd name="T10" fmla="*/ 26 w 37"/>
                <a:gd name="T11" fmla="*/ 3 h 61"/>
                <a:gd name="T12" fmla="*/ 34 w 37"/>
                <a:gd name="T13" fmla="*/ 3 h 61"/>
                <a:gd name="T14" fmla="*/ 34 w 37"/>
                <a:gd name="T15" fmla="*/ 11 h 61"/>
                <a:gd name="T16" fmla="*/ 14 w 37"/>
                <a:gd name="T17" fmla="*/ 31 h 61"/>
                <a:gd name="T18" fmla="*/ 34 w 37"/>
                <a:gd name="T19" fmla="*/ 51 h 61"/>
                <a:gd name="T20" fmla="*/ 34 w 37"/>
                <a:gd name="T21" fmla="*/ 59 h 61"/>
                <a:gd name="T22" fmla="*/ 30 w 37"/>
                <a:gd name="T2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61">
                  <a:moveTo>
                    <a:pt x="30" y="61"/>
                  </a:moveTo>
                  <a:cubicBezTo>
                    <a:pt x="28" y="61"/>
                    <a:pt x="27" y="60"/>
                    <a:pt x="26" y="59"/>
                  </a:cubicBezTo>
                  <a:cubicBezTo>
                    <a:pt x="2" y="35"/>
                    <a:pt x="2" y="35"/>
                    <a:pt x="2" y="35"/>
                  </a:cubicBezTo>
                  <a:cubicBezTo>
                    <a:pt x="1" y="34"/>
                    <a:pt x="0" y="33"/>
                    <a:pt x="0" y="31"/>
                  </a:cubicBezTo>
                  <a:cubicBezTo>
                    <a:pt x="0" y="29"/>
                    <a:pt x="1" y="28"/>
                    <a:pt x="2" y="27"/>
                  </a:cubicBezTo>
                  <a:cubicBezTo>
                    <a:pt x="26" y="3"/>
                    <a:pt x="26" y="3"/>
                    <a:pt x="26" y="3"/>
                  </a:cubicBezTo>
                  <a:cubicBezTo>
                    <a:pt x="28" y="0"/>
                    <a:pt x="32" y="0"/>
                    <a:pt x="34" y="3"/>
                  </a:cubicBezTo>
                  <a:cubicBezTo>
                    <a:pt x="37" y="5"/>
                    <a:pt x="37" y="9"/>
                    <a:pt x="34" y="11"/>
                  </a:cubicBezTo>
                  <a:cubicBezTo>
                    <a:pt x="14" y="31"/>
                    <a:pt x="14" y="31"/>
                    <a:pt x="14" y="31"/>
                  </a:cubicBezTo>
                  <a:cubicBezTo>
                    <a:pt x="34" y="51"/>
                    <a:pt x="34" y="51"/>
                    <a:pt x="34" y="51"/>
                  </a:cubicBezTo>
                  <a:cubicBezTo>
                    <a:pt x="37" y="53"/>
                    <a:pt x="37" y="57"/>
                    <a:pt x="34" y="59"/>
                  </a:cubicBezTo>
                  <a:cubicBezTo>
                    <a:pt x="33" y="60"/>
                    <a:pt x="32" y="61"/>
                    <a:pt x="30" y="61"/>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33" name="Freeform 45">
              <a:extLst>
                <a:ext uri="{FF2B5EF4-FFF2-40B4-BE49-F238E27FC236}">
                  <a16:creationId xmlns:a16="http://schemas.microsoft.com/office/drawing/2014/main" id="{CA4922A1-DF1E-4015-924B-68E14C9F5AC8}"/>
                </a:ext>
              </a:extLst>
            </p:cNvPr>
            <p:cNvSpPr>
              <a:spLocks noChangeArrowheads="1"/>
            </p:cNvSpPr>
            <p:nvPr/>
          </p:nvSpPr>
          <p:spPr bwMode="auto">
            <a:xfrm>
              <a:off x="4561" y="3585"/>
              <a:ext cx="41" cy="70"/>
            </a:xfrm>
            <a:custGeom>
              <a:avLst/>
              <a:gdLst>
                <a:gd name="G0" fmla="*/ 7 37 1"/>
                <a:gd name="G1" fmla="*/ G0 1 37"/>
                <a:gd name="G2" fmla="*/ 61 61 1"/>
                <a:gd name="G3" fmla="*/ G2 1 61"/>
                <a:gd name="G4" fmla="*/ 3 37 1"/>
                <a:gd name="G5" fmla="*/ G4 1 37"/>
                <a:gd name="G6" fmla="*/ 59 61 1"/>
                <a:gd name="G7" fmla="*/ G6 1 61"/>
                <a:gd name="G8" fmla="*/ 3 37 1"/>
                <a:gd name="G9" fmla="*/ G8 1 37"/>
                <a:gd name="G10" fmla="*/ 51 61 1"/>
                <a:gd name="G11" fmla="*/ G10 1 61"/>
                <a:gd name="G12" fmla="*/ 23 37 1"/>
                <a:gd name="G13" fmla="*/ G12 1 37"/>
                <a:gd name="G14" fmla="*/ 31 61 1"/>
                <a:gd name="G15" fmla="*/ G14 1 61"/>
                <a:gd name="G16" fmla="*/ 3 37 1"/>
                <a:gd name="G17" fmla="*/ G16 1 37"/>
                <a:gd name="G18" fmla="*/ 11 61 1"/>
                <a:gd name="G19" fmla="*/ G18 1 61"/>
                <a:gd name="G20" fmla="*/ 3 37 1"/>
                <a:gd name="G21" fmla="*/ G20 1 37"/>
                <a:gd name="G22" fmla="*/ 3 61 1"/>
                <a:gd name="G23" fmla="*/ G22 1 61"/>
                <a:gd name="G24" fmla="*/ 11 37 1"/>
                <a:gd name="G25" fmla="*/ G24 1 37"/>
                <a:gd name="G26" fmla="*/ 3 61 1"/>
                <a:gd name="G27" fmla="*/ G26 1 61"/>
                <a:gd name="G28" fmla="*/ 35 37 1"/>
                <a:gd name="G29" fmla="*/ G28 1 37"/>
                <a:gd name="G30" fmla="*/ 27 61 1"/>
                <a:gd name="G31" fmla="*/ G30 1 61"/>
                <a:gd name="G32" fmla="*/ 37 37 1"/>
                <a:gd name="G33" fmla="*/ G32 1 37"/>
                <a:gd name="G34" fmla="*/ 31 61 1"/>
                <a:gd name="G35" fmla="*/ G34 1 61"/>
                <a:gd name="G36" fmla="*/ 35 37 1"/>
                <a:gd name="G37" fmla="*/ G36 1 37"/>
                <a:gd name="G38" fmla="*/ 35 61 1"/>
                <a:gd name="G39" fmla="*/ G38 1 61"/>
                <a:gd name="G40" fmla="*/ 11 37 1"/>
                <a:gd name="G41" fmla="*/ G40 1 37"/>
                <a:gd name="G42" fmla="*/ 59 61 1"/>
                <a:gd name="G43" fmla="*/ G42 1 61"/>
                <a:gd name="G44" fmla="*/ 7 37 1"/>
                <a:gd name="G45" fmla="*/ G44 1 37"/>
                <a:gd name="G46" fmla="*/ 61 61 1"/>
                <a:gd name="G47" fmla="*/ G46 1 61"/>
                <a:gd name="G48" fmla="+- 37 0 0"/>
                <a:gd name="G49" fmla="+- 61 0 0"/>
                <a:gd name="T0" fmla="*/ 7 w 37"/>
                <a:gd name="T1" fmla="*/ 61 h 61"/>
                <a:gd name="T2" fmla="*/ 3 w 37"/>
                <a:gd name="T3" fmla="*/ 59 h 61"/>
                <a:gd name="T4" fmla="*/ 3 w 37"/>
                <a:gd name="T5" fmla="*/ 51 h 61"/>
                <a:gd name="T6" fmla="*/ 23 w 37"/>
                <a:gd name="T7" fmla="*/ 31 h 61"/>
                <a:gd name="T8" fmla="*/ 3 w 37"/>
                <a:gd name="T9" fmla="*/ 11 h 61"/>
                <a:gd name="T10" fmla="*/ 3 w 37"/>
                <a:gd name="T11" fmla="*/ 3 h 61"/>
                <a:gd name="T12" fmla="*/ 11 w 37"/>
                <a:gd name="T13" fmla="*/ 3 h 61"/>
                <a:gd name="T14" fmla="*/ 35 w 37"/>
                <a:gd name="T15" fmla="*/ 27 h 61"/>
                <a:gd name="T16" fmla="*/ 37 w 37"/>
                <a:gd name="T17" fmla="*/ 31 h 61"/>
                <a:gd name="T18" fmla="*/ 35 w 37"/>
                <a:gd name="T19" fmla="*/ 35 h 61"/>
                <a:gd name="T20" fmla="*/ 11 w 37"/>
                <a:gd name="T21" fmla="*/ 59 h 61"/>
                <a:gd name="T22" fmla="*/ 7 w 37"/>
                <a:gd name="T2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61">
                  <a:moveTo>
                    <a:pt x="7" y="61"/>
                  </a:moveTo>
                  <a:cubicBezTo>
                    <a:pt x="6" y="61"/>
                    <a:pt x="4" y="60"/>
                    <a:pt x="3" y="59"/>
                  </a:cubicBezTo>
                  <a:cubicBezTo>
                    <a:pt x="0" y="57"/>
                    <a:pt x="0" y="53"/>
                    <a:pt x="3" y="51"/>
                  </a:cubicBezTo>
                  <a:cubicBezTo>
                    <a:pt x="23" y="31"/>
                    <a:pt x="23" y="31"/>
                    <a:pt x="23" y="31"/>
                  </a:cubicBezTo>
                  <a:cubicBezTo>
                    <a:pt x="3" y="11"/>
                    <a:pt x="3" y="11"/>
                    <a:pt x="3" y="11"/>
                  </a:cubicBezTo>
                  <a:cubicBezTo>
                    <a:pt x="0" y="9"/>
                    <a:pt x="0" y="5"/>
                    <a:pt x="3" y="3"/>
                  </a:cubicBezTo>
                  <a:cubicBezTo>
                    <a:pt x="5" y="0"/>
                    <a:pt x="9" y="0"/>
                    <a:pt x="11" y="3"/>
                  </a:cubicBezTo>
                  <a:cubicBezTo>
                    <a:pt x="35" y="27"/>
                    <a:pt x="35" y="27"/>
                    <a:pt x="35" y="27"/>
                  </a:cubicBezTo>
                  <a:cubicBezTo>
                    <a:pt x="37" y="28"/>
                    <a:pt x="37" y="29"/>
                    <a:pt x="37" y="31"/>
                  </a:cubicBezTo>
                  <a:cubicBezTo>
                    <a:pt x="37" y="33"/>
                    <a:pt x="37" y="34"/>
                    <a:pt x="35" y="35"/>
                  </a:cubicBezTo>
                  <a:cubicBezTo>
                    <a:pt x="11" y="59"/>
                    <a:pt x="11" y="59"/>
                    <a:pt x="11" y="59"/>
                  </a:cubicBezTo>
                  <a:cubicBezTo>
                    <a:pt x="10" y="60"/>
                    <a:pt x="9" y="61"/>
                    <a:pt x="7" y="61"/>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34" name="Freeform 46">
              <a:extLst>
                <a:ext uri="{FF2B5EF4-FFF2-40B4-BE49-F238E27FC236}">
                  <a16:creationId xmlns:a16="http://schemas.microsoft.com/office/drawing/2014/main" id="{812FEEB3-8ADF-4C08-B844-6FDD3D452A12}"/>
                </a:ext>
              </a:extLst>
            </p:cNvPr>
            <p:cNvSpPr>
              <a:spLocks noChangeArrowheads="1"/>
            </p:cNvSpPr>
            <p:nvPr/>
          </p:nvSpPr>
          <p:spPr bwMode="auto">
            <a:xfrm>
              <a:off x="4518" y="3572"/>
              <a:ext cx="39" cy="95"/>
            </a:xfrm>
            <a:custGeom>
              <a:avLst/>
              <a:gdLst>
                <a:gd name="G0" fmla="*/ 7 34 1"/>
                <a:gd name="G1" fmla="*/ G0 1 34"/>
                <a:gd name="G2" fmla="*/ 83 83 1"/>
                <a:gd name="G3" fmla="*/ G2 1 83"/>
                <a:gd name="G4" fmla="*/ 5 34 1"/>
                <a:gd name="G5" fmla="*/ G4 1 34"/>
                <a:gd name="G6" fmla="*/ 83 83 1"/>
                <a:gd name="G7" fmla="*/ G6 1 83"/>
                <a:gd name="G8" fmla="*/ 34 1 34"/>
                <a:gd name="G9" fmla="*/ 76 83 1"/>
                <a:gd name="G10" fmla="*/ G9 1 83"/>
                <a:gd name="G11" fmla="*/ 22 34 1"/>
                <a:gd name="G12" fmla="*/ G11 1 34"/>
                <a:gd name="G13" fmla="*/ 5 83 1"/>
                <a:gd name="G14" fmla="*/ G13 1 83"/>
                <a:gd name="G15" fmla="*/ 29 34 1"/>
                <a:gd name="G16" fmla="*/ G15 1 34"/>
                <a:gd name="G17" fmla="*/ 83 1 83"/>
                <a:gd name="G18" fmla="*/ 33 34 1"/>
                <a:gd name="G19" fmla="*/ G18 1 34"/>
                <a:gd name="G20" fmla="*/ 8 83 1"/>
                <a:gd name="G21" fmla="*/ G20 1 83"/>
                <a:gd name="G22" fmla="*/ 13 34 1"/>
                <a:gd name="G23" fmla="*/ G22 1 34"/>
                <a:gd name="G24" fmla="*/ 79 83 1"/>
                <a:gd name="G25" fmla="*/ G24 1 83"/>
                <a:gd name="G26" fmla="*/ 7 34 1"/>
                <a:gd name="G27" fmla="*/ G26 1 34"/>
                <a:gd name="G28" fmla="*/ 83 83 1"/>
                <a:gd name="G29" fmla="*/ G28 1 83"/>
                <a:gd name="G30" fmla="+- 34 0 0"/>
                <a:gd name="G31" fmla="+- 83 0 0"/>
                <a:gd name="T0" fmla="*/ 7 w 34"/>
                <a:gd name="T1" fmla="*/ 83 h 83"/>
                <a:gd name="T2" fmla="*/ 5 w 34"/>
                <a:gd name="T3" fmla="*/ 83 h 83"/>
                <a:gd name="T4" fmla="*/ 1 w 34"/>
                <a:gd name="T5" fmla="*/ 76 h 83"/>
                <a:gd name="T6" fmla="*/ 22 w 34"/>
                <a:gd name="T7" fmla="*/ 5 h 83"/>
                <a:gd name="T8" fmla="*/ 29 w 34"/>
                <a:gd name="T9" fmla="*/ 1 h 83"/>
                <a:gd name="T10" fmla="*/ 33 w 34"/>
                <a:gd name="T11" fmla="*/ 8 h 83"/>
                <a:gd name="T12" fmla="*/ 13 w 34"/>
                <a:gd name="T13" fmla="*/ 79 h 83"/>
                <a:gd name="T14" fmla="*/ 7 w 34"/>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83">
                  <a:moveTo>
                    <a:pt x="7" y="83"/>
                  </a:moveTo>
                  <a:cubicBezTo>
                    <a:pt x="7" y="83"/>
                    <a:pt x="6" y="83"/>
                    <a:pt x="5" y="83"/>
                  </a:cubicBezTo>
                  <a:cubicBezTo>
                    <a:pt x="2" y="82"/>
                    <a:pt x="0" y="79"/>
                    <a:pt x="1" y="76"/>
                  </a:cubicBezTo>
                  <a:cubicBezTo>
                    <a:pt x="22" y="5"/>
                    <a:pt x="22" y="5"/>
                    <a:pt x="22" y="5"/>
                  </a:cubicBezTo>
                  <a:cubicBezTo>
                    <a:pt x="23" y="2"/>
                    <a:pt x="26" y="0"/>
                    <a:pt x="29" y="1"/>
                  </a:cubicBezTo>
                  <a:cubicBezTo>
                    <a:pt x="33" y="2"/>
                    <a:pt x="34" y="5"/>
                    <a:pt x="33" y="8"/>
                  </a:cubicBezTo>
                  <a:cubicBezTo>
                    <a:pt x="13" y="79"/>
                    <a:pt x="13" y="79"/>
                    <a:pt x="13" y="79"/>
                  </a:cubicBezTo>
                  <a:cubicBezTo>
                    <a:pt x="12" y="82"/>
                    <a:pt x="10" y="83"/>
                    <a:pt x="7" y="83"/>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grpSp>
      <p:grpSp>
        <p:nvGrpSpPr>
          <p:cNvPr id="12335" name="Group 47">
            <a:extLst>
              <a:ext uri="{FF2B5EF4-FFF2-40B4-BE49-F238E27FC236}">
                <a16:creationId xmlns:a16="http://schemas.microsoft.com/office/drawing/2014/main" id="{2DACA33B-CE25-4EC0-8DF6-D5445DED486E}"/>
              </a:ext>
            </a:extLst>
          </p:cNvPr>
          <p:cNvGrpSpPr>
            <a:grpSpLocks/>
          </p:cNvGrpSpPr>
          <p:nvPr/>
        </p:nvGrpSpPr>
        <p:grpSpPr bwMode="auto">
          <a:xfrm>
            <a:off x="4837113" y="1279525"/>
            <a:ext cx="790575" cy="784225"/>
            <a:chOff x="3047" y="806"/>
            <a:chExt cx="498" cy="494"/>
          </a:xfrm>
        </p:grpSpPr>
        <p:sp>
          <p:nvSpPr>
            <p:cNvPr id="12336" name="Freeform 48">
              <a:extLst>
                <a:ext uri="{FF2B5EF4-FFF2-40B4-BE49-F238E27FC236}">
                  <a16:creationId xmlns:a16="http://schemas.microsoft.com/office/drawing/2014/main" id="{742B5D4A-BFDF-4ABF-9816-406FC2B01C0E}"/>
                </a:ext>
              </a:extLst>
            </p:cNvPr>
            <p:cNvSpPr>
              <a:spLocks noChangeArrowheads="1"/>
            </p:cNvSpPr>
            <p:nvPr/>
          </p:nvSpPr>
          <p:spPr bwMode="auto">
            <a:xfrm>
              <a:off x="3047" y="806"/>
              <a:ext cx="280" cy="262"/>
            </a:xfrm>
            <a:custGeom>
              <a:avLst/>
              <a:gdLst>
                <a:gd name="G0" fmla="*/ 29 242 1"/>
                <a:gd name="G1" fmla="*/ G0 1 242"/>
                <a:gd name="G2" fmla="*/ 227 227 1"/>
                <a:gd name="G3" fmla="*/ G2 1 227"/>
                <a:gd name="G4" fmla="*/ 17 242 1"/>
                <a:gd name="G5" fmla="*/ G4 1 242"/>
                <a:gd name="G6" fmla="*/ 223 227 1"/>
                <a:gd name="G7" fmla="*/ G6 1 227"/>
                <a:gd name="G8" fmla="*/ 16 242 1"/>
                <a:gd name="G9" fmla="*/ G8 1 242"/>
                <a:gd name="G10" fmla="*/ 222 227 1"/>
                <a:gd name="G11" fmla="*/ G10 1 227"/>
                <a:gd name="G12" fmla="*/ 93 242 1"/>
                <a:gd name="G13" fmla="*/ G12 1 242"/>
                <a:gd name="G14" fmla="*/ 93 227 1"/>
                <a:gd name="G15" fmla="*/ G14 1 227"/>
                <a:gd name="G16" fmla="*/ 222 242 1"/>
                <a:gd name="G17" fmla="*/ G16 1 242"/>
                <a:gd name="G18" fmla="*/ 16 227 1"/>
                <a:gd name="G19" fmla="*/ G18 1 227"/>
                <a:gd name="G20" fmla="*/ 223 242 1"/>
                <a:gd name="G21" fmla="*/ G20 1 242"/>
                <a:gd name="G22" fmla="*/ 17 227 1"/>
                <a:gd name="G23" fmla="*/ G22 1 227"/>
                <a:gd name="G24" fmla="*/ 147 242 1"/>
                <a:gd name="G25" fmla="*/ G24 1 242"/>
                <a:gd name="G26" fmla="*/ 147 227 1"/>
                <a:gd name="G27" fmla="*/ G26 1 227"/>
                <a:gd name="G28" fmla="*/ 29 242 1"/>
                <a:gd name="G29" fmla="*/ G28 1 242"/>
                <a:gd name="G30" fmla="*/ 227 227 1"/>
                <a:gd name="G31" fmla="*/ G30 1 227"/>
                <a:gd name="G32" fmla="*/ 26 242 1"/>
                <a:gd name="G33" fmla="*/ G32 1 242"/>
                <a:gd name="G34" fmla="*/ 215 227 1"/>
                <a:gd name="G35" fmla="*/ G34 1 227"/>
                <a:gd name="G36" fmla="*/ 139 242 1"/>
                <a:gd name="G37" fmla="*/ G36 1 242"/>
                <a:gd name="G38" fmla="*/ 138 227 1"/>
                <a:gd name="G39" fmla="*/ G38 1 227"/>
                <a:gd name="G40" fmla="*/ 215 242 1"/>
                <a:gd name="G41" fmla="*/ G40 1 242"/>
                <a:gd name="G42" fmla="*/ 26 227 1"/>
                <a:gd name="G43" fmla="*/ G42 1 227"/>
                <a:gd name="G44" fmla="*/ 214 242 1"/>
                <a:gd name="G45" fmla="*/ G44 1 242"/>
                <a:gd name="G46" fmla="*/ 25 227 1"/>
                <a:gd name="G47" fmla="*/ G46 1 227"/>
                <a:gd name="G48" fmla="*/ 214 242 1"/>
                <a:gd name="G49" fmla="*/ G48 1 242"/>
                <a:gd name="G50" fmla="*/ 25 227 1"/>
                <a:gd name="G51" fmla="*/ G50 1 227"/>
                <a:gd name="G52" fmla="*/ 102 242 1"/>
                <a:gd name="G53" fmla="*/ G52 1 242"/>
                <a:gd name="G54" fmla="*/ 101 227 1"/>
                <a:gd name="G55" fmla="*/ G54 1 227"/>
                <a:gd name="G56" fmla="*/ 25 242 1"/>
                <a:gd name="G57" fmla="*/ G56 1 242"/>
                <a:gd name="G58" fmla="*/ 214 227 1"/>
                <a:gd name="G59" fmla="*/ G58 1 227"/>
                <a:gd name="G60" fmla="*/ 26 242 1"/>
                <a:gd name="G61" fmla="*/ G60 1 242"/>
                <a:gd name="G62" fmla="*/ 215 227 1"/>
                <a:gd name="G63" fmla="*/ G62 1 227"/>
                <a:gd name="G64" fmla="*/ 25 242 1"/>
                <a:gd name="G65" fmla="*/ G64 1 242"/>
                <a:gd name="G66" fmla="*/ 214 227 1"/>
                <a:gd name="G67" fmla="*/ G66 1 227"/>
                <a:gd name="G68" fmla="*/ 26 242 1"/>
                <a:gd name="G69" fmla="*/ G68 1 242"/>
                <a:gd name="G70" fmla="*/ 214 227 1"/>
                <a:gd name="G71" fmla="*/ G70 1 227"/>
                <a:gd name="G72" fmla="*/ 25 242 1"/>
                <a:gd name="G73" fmla="*/ G72 1 242"/>
                <a:gd name="G74" fmla="*/ 214 227 1"/>
                <a:gd name="G75" fmla="*/ G74 1 227"/>
                <a:gd name="G76" fmla="+- 242 0 0"/>
                <a:gd name="G77" fmla="+- 227 0 0"/>
                <a:gd name="T0" fmla="*/ 29 w 242"/>
                <a:gd name="T1" fmla="*/ 227 h 227"/>
                <a:gd name="T2" fmla="*/ 17 w 242"/>
                <a:gd name="T3" fmla="*/ 223 h 227"/>
                <a:gd name="T4" fmla="*/ 16 w 242"/>
                <a:gd name="T5" fmla="*/ 222 h 227"/>
                <a:gd name="T6" fmla="*/ 93 w 242"/>
                <a:gd name="T7" fmla="*/ 93 h 227"/>
                <a:gd name="T8" fmla="*/ 222 w 242"/>
                <a:gd name="T9" fmla="*/ 16 h 227"/>
                <a:gd name="T10" fmla="*/ 223 w 242"/>
                <a:gd name="T11" fmla="*/ 17 h 227"/>
                <a:gd name="T12" fmla="*/ 147 w 242"/>
                <a:gd name="T13" fmla="*/ 147 h 227"/>
                <a:gd name="T14" fmla="*/ 29 w 242"/>
                <a:gd name="T15" fmla="*/ 227 h 227"/>
                <a:gd name="T16" fmla="*/ 26 w 242"/>
                <a:gd name="T17" fmla="*/ 215 h 227"/>
                <a:gd name="T18" fmla="*/ 139 w 242"/>
                <a:gd name="T19" fmla="*/ 138 h 227"/>
                <a:gd name="T20" fmla="*/ 215 w 242"/>
                <a:gd name="T21" fmla="*/ 26 h 227"/>
                <a:gd name="T22" fmla="*/ 214 w 242"/>
                <a:gd name="T23" fmla="*/ 25 h 227"/>
                <a:gd name="T24" fmla="*/ 214 w 242"/>
                <a:gd name="T25" fmla="*/ 25 h 227"/>
                <a:gd name="T26" fmla="*/ 102 w 242"/>
                <a:gd name="T27" fmla="*/ 101 h 227"/>
                <a:gd name="T28" fmla="*/ 25 w 242"/>
                <a:gd name="T29" fmla="*/ 214 h 227"/>
                <a:gd name="T30" fmla="*/ 26 w 242"/>
                <a:gd name="T31" fmla="*/ 215 h 227"/>
                <a:gd name="T32" fmla="*/ 25 w 242"/>
                <a:gd name="T33" fmla="*/ 214 h 227"/>
                <a:gd name="T34" fmla="*/ 26 w 242"/>
                <a:gd name="T35" fmla="*/ 214 h 227"/>
                <a:gd name="T36" fmla="*/ 25 w 242"/>
                <a:gd name="T37" fmla="*/ 21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 h="227">
                  <a:moveTo>
                    <a:pt x="29" y="227"/>
                  </a:moveTo>
                  <a:cubicBezTo>
                    <a:pt x="24" y="227"/>
                    <a:pt x="20" y="226"/>
                    <a:pt x="17" y="223"/>
                  </a:cubicBezTo>
                  <a:cubicBezTo>
                    <a:pt x="17" y="223"/>
                    <a:pt x="16" y="222"/>
                    <a:pt x="16" y="222"/>
                  </a:cubicBezTo>
                  <a:cubicBezTo>
                    <a:pt x="0" y="203"/>
                    <a:pt x="44" y="142"/>
                    <a:pt x="93" y="93"/>
                  </a:cubicBezTo>
                  <a:cubicBezTo>
                    <a:pt x="142" y="44"/>
                    <a:pt x="203" y="0"/>
                    <a:pt x="222" y="16"/>
                  </a:cubicBezTo>
                  <a:cubicBezTo>
                    <a:pt x="222" y="16"/>
                    <a:pt x="223" y="17"/>
                    <a:pt x="223" y="17"/>
                  </a:cubicBezTo>
                  <a:cubicBezTo>
                    <a:pt x="242" y="36"/>
                    <a:pt x="197" y="97"/>
                    <a:pt x="147" y="147"/>
                  </a:cubicBezTo>
                  <a:cubicBezTo>
                    <a:pt x="105" y="189"/>
                    <a:pt x="55" y="227"/>
                    <a:pt x="29" y="227"/>
                  </a:cubicBezTo>
                  <a:close/>
                  <a:moveTo>
                    <a:pt x="26" y="215"/>
                  </a:moveTo>
                  <a:cubicBezTo>
                    <a:pt x="33" y="220"/>
                    <a:pt x="78" y="199"/>
                    <a:pt x="139" y="138"/>
                  </a:cubicBezTo>
                  <a:cubicBezTo>
                    <a:pt x="199" y="78"/>
                    <a:pt x="220" y="33"/>
                    <a:pt x="215" y="26"/>
                  </a:cubicBezTo>
                  <a:cubicBezTo>
                    <a:pt x="215" y="26"/>
                    <a:pt x="215" y="26"/>
                    <a:pt x="214" y="25"/>
                  </a:cubicBezTo>
                  <a:cubicBezTo>
                    <a:pt x="214" y="25"/>
                    <a:pt x="214" y="25"/>
                    <a:pt x="214" y="25"/>
                  </a:cubicBezTo>
                  <a:cubicBezTo>
                    <a:pt x="207" y="19"/>
                    <a:pt x="163" y="40"/>
                    <a:pt x="102" y="101"/>
                  </a:cubicBezTo>
                  <a:cubicBezTo>
                    <a:pt x="40" y="163"/>
                    <a:pt x="20" y="207"/>
                    <a:pt x="25" y="214"/>
                  </a:cubicBezTo>
                  <a:cubicBezTo>
                    <a:pt x="26" y="214"/>
                    <a:pt x="26" y="215"/>
                    <a:pt x="26" y="215"/>
                  </a:cubicBezTo>
                  <a:close/>
                  <a:moveTo>
                    <a:pt x="25" y="214"/>
                  </a:moveTo>
                  <a:cubicBezTo>
                    <a:pt x="25" y="214"/>
                    <a:pt x="25" y="214"/>
                    <a:pt x="26" y="214"/>
                  </a:cubicBezTo>
                  <a:cubicBezTo>
                    <a:pt x="25" y="214"/>
                    <a:pt x="25" y="214"/>
                    <a:pt x="25" y="214"/>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37" name="Freeform 49">
              <a:extLst>
                <a:ext uri="{FF2B5EF4-FFF2-40B4-BE49-F238E27FC236}">
                  <a16:creationId xmlns:a16="http://schemas.microsoft.com/office/drawing/2014/main" id="{ED7C0DBA-B7ED-4AFC-B644-812EDED0792E}"/>
                </a:ext>
              </a:extLst>
            </p:cNvPr>
            <p:cNvSpPr>
              <a:spLocks noChangeArrowheads="1"/>
            </p:cNvSpPr>
            <p:nvPr/>
          </p:nvSpPr>
          <p:spPr bwMode="auto">
            <a:xfrm>
              <a:off x="3143" y="902"/>
              <a:ext cx="250" cy="246"/>
            </a:xfrm>
            <a:custGeom>
              <a:avLst/>
              <a:gdLst>
                <a:gd name="G0" fmla="*/ 14 217 1"/>
                <a:gd name="G1" fmla="*/ G0 1 217"/>
                <a:gd name="G2" fmla="*/ 213 213 1"/>
                <a:gd name="G3" fmla="*/ G2 1 213"/>
                <a:gd name="G4" fmla="*/ 2 217 1"/>
                <a:gd name="G5" fmla="*/ G4 1 217"/>
                <a:gd name="G6" fmla="*/ 208 213 1"/>
                <a:gd name="G7" fmla="*/ G6 1 213"/>
                <a:gd name="G8" fmla="*/ 2 217 1"/>
                <a:gd name="G9" fmla="*/ G8 1 217"/>
                <a:gd name="G10" fmla="*/ 200 213 1"/>
                <a:gd name="G11" fmla="*/ G10 1 213"/>
                <a:gd name="G12" fmla="*/ 11 217 1"/>
                <a:gd name="G13" fmla="*/ G12 1 217"/>
                <a:gd name="G14" fmla="*/ 200 213 1"/>
                <a:gd name="G15" fmla="*/ G14 1 213"/>
                <a:gd name="G16" fmla="*/ 48 217 1"/>
                <a:gd name="G17" fmla="*/ G16 1 217"/>
                <a:gd name="G18" fmla="*/ 186 213 1"/>
                <a:gd name="G19" fmla="*/ G18 1 213"/>
                <a:gd name="G20" fmla="*/ 124 217 1"/>
                <a:gd name="G21" fmla="*/ G20 1 217"/>
                <a:gd name="G22" fmla="*/ 124 213 1"/>
                <a:gd name="G23" fmla="*/ G22 1 213"/>
                <a:gd name="G24" fmla="*/ 186 217 1"/>
                <a:gd name="G25" fmla="*/ G24 1 217"/>
                <a:gd name="G26" fmla="*/ 48 213 1"/>
                <a:gd name="G27" fmla="*/ G26 1 213"/>
                <a:gd name="G28" fmla="*/ 200 217 1"/>
                <a:gd name="G29" fmla="*/ G28 1 217"/>
                <a:gd name="G30" fmla="*/ 11 213 1"/>
                <a:gd name="G31" fmla="*/ G30 1 213"/>
                <a:gd name="G32" fmla="*/ 200 217 1"/>
                <a:gd name="G33" fmla="*/ G32 1 217"/>
                <a:gd name="G34" fmla="*/ 2 213 1"/>
                <a:gd name="G35" fmla="*/ G34 1 213"/>
                <a:gd name="G36" fmla="*/ 208 217 1"/>
                <a:gd name="G37" fmla="*/ G36 1 217"/>
                <a:gd name="G38" fmla="*/ 2 213 1"/>
                <a:gd name="G39" fmla="*/ G38 1 213"/>
                <a:gd name="G40" fmla="*/ 196 217 1"/>
                <a:gd name="G41" fmla="*/ G40 1 217"/>
                <a:gd name="G42" fmla="*/ 55 213 1"/>
                <a:gd name="G43" fmla="*/ G42 1 213"/>
                <a:gd name="G44" fmla="*/ 132 217 1"/>
                <a:gd name="G45" fmla="*/ G44 1 217"/>
                <a:gd name="G46" fmla="*/ 132 213 1"/>
                <a:gd name="G47" fmla="*/ G46 1 213"/>
                <a:gd name="G48" fmla="*/ 55 217 1"/>
                <a:gd name="G49" fmla="*/ G48 1 217"/>
                <a:gd name="G50" fmla="*/ 196 213 1"/>
                <a:gd name="G51" fmla="*/ G50 1 213"/>
                <a:gd name="G52" fmla="*/ 14 217 1"/>
                <a:gd name="G53" fmla="*/ G52 1 217"/>
                <a:gd name="G54" fmla="*/ 213 213 1"/>
                <a:gd name="G55" fmla="*/ G54 1 213"/>
                <a:gd name="G56" fmla="+- 217 0 0"/>
                <a:gd name="G57" fmla="+- 213 0 0"/>
                <a:gd name="T0" fmla="*/ 14 w 217"/>
                <a:gd name="T1" fmla="*/ 213 h 213"/>
                <a:gd name="T2" fmla="*/ 2 w 217"/>
                <a:gd name="T3" fmla="*/ 208 h 213"/>
                <a:gd name="T4" fmla="*/ 2 w 217"/>
                <a:gd name="T5" fmla="*/ 200 h 213"/>
                <a:gd name="T6" fmla="*/ 11 w 217"/>
                <a:gd name="T7" fmla="*/ 200 h 213"/>
                <a:gd name="T8" fmla="*/ 48 w 217"/>
                <a:gd name="T9" fmla="*/ 186 h 213"/>
                <a:gd name="T10" fmla="*/ 124 w 217"/>
                <a:gd name="T11" fmla="*/ 124 h 213"/>
                <a:gd name="T12" fmla="*/ 186 w 217"/>
                <a:gd name="T13" fmla="*/ 48 h 213"/>
                <a:gd name="T14" fmla="*/ 200 w 217"/>
                <a:gd name="T15" fmla="*/ 11 h 213"/>
                <a:gd name="T16" fmla="*/ 200 w 217"/>
                <a:gd name="T17" fmla="*/ 2 h 213"/>
                <a:gd name="T18" fmla="*/ 208 w 217"/>
                <a:gd name="T19" fmla="*/ 2 h 213"/>
                <a:gd name="T20" fmla="*/ 196 w 217"/>
                <a:gd name="T21" fmla="*/ 55 h 213"/>
                <a:gd name="T22" fmla="*/ 132 w 217"/>
                <a:gd name="T23" fmla="*/ 132 h 213"/>
                <a:gd name="T24" fmla="*/ 55 w 217"/>
                <a:gd name="T25" fmla="*/ 196 h 213"/>
                <a:gd name="T26" fmla="*/ 14 w 217"/>
                <a:gd name="T27"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7" h="213">
                  <a:moveTo>
                    <a:pt x="14" y="213"/>
                  </a:moveTo>
                  <a:cubicBezTo>
                    <a:pt x="9" y="213"/>
                    <a:pt x="5" y="211"/>
                    <a:pt x="2" y="208"/>
                  </a:cubicBezTo>
                  <a:cubicBezTo>
                    <a:pt x="0" y="206"/>
                    <a:pt x="0" y="202"/>
                    <a:pt x="2" y="200"/>
                  </a:cubicBezTo>
                  <a:cubicBezTo>
                    <a:pt x="5" y="197"/>
                    <a:pt x="9" y="197"/>
                    <a:pt x="11" y="200"/>
                  </a:cubicBezTo>
                  <a:cubicBezTo>
                    <a:pt x="13" y="202"/>
                    <a:pt x="23" y="202"/>
                    <a:pt x="48" y="186"/>
                  </a:cubicBezTo>
                  <a:cubicBezTo>
                    <a:pt x="71" y="172"/>
                    <a:pt x="98" y="150"/>
                    <a:pt x="124" y="124"/>
                  </a:cubicBezTo>
                  <a:cubicBezTo>
                    <a:pt x="150" y="98"/>
                    <a:pt x="172" y="71"/>
                    <a:pt x="186" y="48"/>
                  </a:cubicBezTo>
                  <a:cubicBezTo>
                    <a:pt x="202" y="23"/>
                    <a:pt x="202" y="13"/>
                    <a:pt x="200" y="11"/>
                  </a:cubicBezTo>
                  <a:cubicBezTo>
                    <a:pt x="198" y="8"/>
                    <a:pt x="198" y="5"/>
                    <a:pt x="200" y="2"/>
                  </a:cubicBezTo>
                  <a:cubicBezTo>
                    <a:pt x="202" y="0"/>
                    <a:pt x="206" y="0"/>
                    <a:pt x="208" y="2"/>
                  </a:cubicBezTo>
                  <a:cubicBezTo>
                    <a:pt x="217" y="11"/>
                    <a:pt x="213" y="28"/>
                    <a:pt x="196" y="55"/>
                  </a:cubicBezTo>
                  <a:cubicBezTo>
                    <a:pt x="182" y="78"/>
                    <a:pt x="159" y="106"/>
                    <a:pt x="132" y="132"/>
                  </a:cubicBezTo>
                  <a:cubicBezTo>
                    <a:pt x="106" y="159"/>
                    <a:pt x="78" y="182"/>
                    <a:pt x="55" y="196"/>
                  </a:cubicBezTo>
                  <a:cubicBezTo>
                    <a:pt x="37" y="207"/>
                    <a:pt x="24" y="213"/>
                    <a:pt x="14" y="213"/>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38" name="Freeform 50">
              <a:extLst>
                <a:ext uri="{FF2B5EF4-FFF2-40B4-BE49-F238E27FC236}">
                  <a16:creationId xmlns:a16="http://schemas.microsoft.com/office/drawing/2014/main" id="{99725428-3600-4067-B4AC-4A5C3D4B6C03}"/>
                </a:ext>
              </a:extLst>
            </p:cNvPr>
            <p:cNvSpPr>
              <a:spLocks noChangeArrowheads="1"/>
            </p:cNvSpPr>
            <p:nvPr/>
          </p:nvSpPr>
          <p:spPr bwMode="auto">
            <a:xfrm>
              <a:off x="3224" y="983"/>
              <a:ext cx="262" cy="246"/>
            </a:xfrm>
            <a:custGeom>
              <a:avLst/>
              <a:gdLst>
                <a:gd name="G0" fmla="*/ 14 227 1"/>
                <a:gd name="G1" fmla="*/ G0 1 227"/>
                <a:gd name="G2" fmla="*/ 213 213 1"/>
                <a:gd name="G3" fmla="*/ G2 1 213"/>
                <a:gd name="G4" fmla="*/ 2 227 1"/>
                <a:gd name="G5" fmla="*/ G4 1 227"/>
                <a:gd name="G6" fmla="*/ 208 213 1"/>
                <a:gd name="G7" fmla="*/ G6 1 213"/>
                <a:gd name="G8" fmla="*/ 2 227 1"/>
                <a:gd name="G9" fmla="*/ G8 1 227"/>
                <a:gd name="G10" fmla="*/ 200 213 1"/>
                <a:gd name="G11" fmla="*/ G10 1 213"/>
                <a:gd name="G12" fmla="*/ 11 227 1"/>
                <a:gd name="G13" fmla="*/ G12 1 227"/>
                <a:gd name="G14" fmla="*/ 200 213 1"/>
                <a:gd name="G15" fmla="*/ G14 1 213"/>
                <a:gd name="G16" fmla="*/ 124 227 1"/>
                <a:gd name="G17" fmla="*/ G16 1 227"/>
                <a:gd name="G18" fmla="*/ 124 213 1"/>
                <a:gd name="G19" fmla="*/ G18 1 213"/>
                <a:gd name="G20" fmla="*/ 200 227 1"/>
                <a:gd name="G21" fmla="*/ G20 1 227"/>
                <a:gd name="G22" fmla="*/ 11 213 1"/>
                <a:gd name="G23" fmla="*/ G22 1 213"/>
                <a:gd name="G24" fmla="*/ 200 227 1"/>
                <a:gd name="G25" fmla="*/ G24 1 227"/>
                <a:gd name="G26" fmla="*/ 2 213 1"/>
                <a:gd name="G27" fmla="*/ G26 1 213"/>
                <a:gd name="G28" fmla="*/ 208 227 1"/>
                <a:gd name="G29" fmla="*/ G28 1 227"/>
                <a:gd name="G30" fmla="*/ 2 213 1"/>
                <a:gd name="G31" fmla="*/ G30 1 213"/>
                <a:gd name="G32" fmla="*/ 132 227 1"/>
                <a:gd name="G33" fmla="*/ G32 1 227"/>
                <a:gd name="G34" fmla="*/ 132 213 1"/>
                <a:gd name="G35" fmla="*/ G34 1 213"/>
                <a:gd name="G36" fmla="*/ 14 227 1"/>
                <a:gd name="G37" fmla="*/ G36 1 227"/>
                <a:gd name="G38" fmla="*/ 213 213 1"/>
                <a:gd name="G39" fmla="*/ G38 1 213"/>
                <a:gd name="G40" fmla="+- 227 0 0"/>
                <a:gd name="G41" fmla="+- 213 0 0"/>
                <a:gd name="T0" fmla="*/ 14 w 227"/>
                <a:gd name="T1" fmla="*/ 213 h 213"/>
                <a:gd name="T2" fmla="*/ 2 w 227"/>
                <a:gd name="T3" fmla="*/ 208 h 213"/>
                <a:gd name="T4" fmla="*/ 2 w 227"/>
                <a:gd name="T5" fmla="*/ 200 h 213"/>
                <a:gd name="T6" fmla="*/ 11 w 227"/>
                <a:gd name="T7" fmla="*/ 200 h 213"/>
                <a:gd name="T8" fmla="*/ 124 w 227"/>
                <a:gd name="T9" fmla="*/ 124 h 213"/>
                <a:gd name="T10" fmla="*/ 200 w 227"/>
                <a:gd name="T11" fmla="*/ 11 h 213"/>
                <a:gd name="T12" fmla="*/ 200 w 227"/>
                <a:gd name="T13" fmla="*/ 2 h 213"/>
                <a:gd name="T14" fmla="*/ 208 w 227"/>
                <a:gd name="T15" fmla="*/ 2 h 213"/>
                <a:gd name="T16" fmla="*/ 132 w 227"/>
                <a:gd name="T17" fmla="*/ 132 h 213"/>
                <a:gd name="T18" fmla="*/ 14 w 227"/>
                <a:gd name="T19"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13">
                  <a:moveTo>
                    <a:pt x="14" y="213"/>
                  </a:moveTo>
                  <a:cubicBezTo>
                    <a:pt x="9" y="213"/>
                    <a:pt x="5" y="211"/>
                    <a:pt x="2" y="208"/>
                  </a:cubicBezTo>
                  <a:cubicBezTo>
                    <a:pt x="0" y="206"/>
                    <a:pt x="0" y="202"/>
                    <a:pt x="2" y="200"/>
                  </a:cubicBezTo>
                  <a:cubicBezTo>
                    <a:pt x="5" y="197"/>
                    <a:pt x="8" y="197"/>
                    <a:pt x="11" y="200"/>
                  </a:cubicBezTo>
                  <a:cubicBezTo>
                    <a:pt x="17" y="206"/>
                    <a:pt x="63" y="185"/>
                    <a:pt x="124" y="124"/>
                  </a:cubicBezTo>
                  <a:cubicBezTo>
                    <a:pt x="185" y="63"/>
                    <a:pt x="206" y="17"/>
                    <a:pt x="200" y="11"/>
                  </a:cubicBezTo>
                  <a:cubicBezTo>
                    <a:pt x="197" y="8"/>
                    <a:pt x="197" y="5"/>
                    <a:pt x="200" y="2"/>
                  </a:cubicBezTo>
                  <a:cubicBezTo>
                    <a:pt x="202" y="0"/>
                    <a:pt x="206" y="0"/>
                    <a:pt x="208" y="2"/>
                  </a:cubicBezTo>
                  <a:cubicBezTo>
                    <a:pt x="227" y="21"/>
                    <a:pt x="182" y="83"/>
                    <a:pt x="132" y="132"/>
                  </a:cubicBezTo>
                  <a:cubicBezTo>
                    <a:pt x="91" y="174"/>
                    <a:pt x="40" y="213"/>
                    <a:pt x="14" y="213"/>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39" name="Freeform 51">
              <a:extLst>
                <a:ext uri="{FF2B5EF4-FFF2-40B4-BE49-F238E27FC236}">
                  <a16:creationId xmlns:a16="http://schemas.microsoft.com/office/drawing/2014/main" id="{F36DA18E-0312-4F4F-88F0-CC868A58B336}"/>
                </a:ext>
              </a:extLst>
            </p:cNvPr>
            <p:cNvSpPr>
              <a:spLocks noChangeArrowheads="1"/>
            </p:cNvSpPr>
            <p:nvPr/>
          </p:nvSpPr>
          <p:spPr bwMode="auto">
            <a:xfrm>
              <a:off x="3064" y="824"/>
              <a:ext cx="481" cy="476"/>
            </a:xfrm>
            <a:custGeom>
              <a:avLst/>
              <a:gdLst>
                <a:gd name="G0" fmla="*/ 214 416 1"/>
                <a:gd name="G1" fmla="*/ G0 1 416"/>
                <a:gd name="G2" fmla="*/ 412 412 1"/>
                <a:gd name="G3" fmla="*/ G2 1 412"/>
                <a:gd name="G4" fmla="*/ 202 416 1"/>
                <a:gd name="G5" fmla="*/ G4 1 416"/>
                <a:gd name="G6" fmla="*/ 408 412 1"/>
                <a:gd name="G7" fmla="*/ G6 1 412"/>
                <a:gd name="G8" fmla="*/ 2 416 1"/>
                <a:gd name="G9" fmla="*/ G8 1 416"/>
                <a:gd name="G10" fmla="*/ 208 412 1"/>
                <a:gd name="G11" fmla="*/ G10 1 412"/>
                <a:gd name="G12" fmla="*/ 2 416 1"/>
                <a:gd name="G13" fmla="*/ G12 1 416"/>
                <a:gd name="G14" fmla="*/ 208 412 1"/>
                <a:gd name="G15" fmla="*/ G14 1 412"/>
                <a:gd name="G16" fmla="*/ 2 416 1"/>
                <a:gd name="G17" fmla="*/ G16 1 416"/>
                <a:gd name="G18" fmla="*/ 208 412 1"/>
                <a:gd name="G19" fmla="*/ G18 1 412"/>
                <a:gd name="G20" fmla="*/ 2 416 1"/>
                <a:gd name="G21" fmla="*/ G20 1 416"/>
                <a:gd name="G22" fmla="*/ 199 412 1"/>
                <a:gd name="G23" fmla="*/ G22 1 412"/>
                <a:gd name="G24" fmla="*/ 11 416 1"/>
                <a:gd name="G25" fmla="*/ G24 1 416"/>
                <a:gd name="G26" fmla="*/ 199 412 1"/>
                <a:gd name="G27" fmla="*/ G26 1 412"/>
                <a:gd name="G28" fmla="*/ 124 416 1"/>
                <a:gd name="G29" fmla="*/ G28 1 416"/>
                <a:gd name="G30" fmla="*/ 123 412 1"/>
                <a:gd name="G31" fmla="*/ G30 1 412"/>
                <a:gd name="G32" fmla="*/ 124 416 1"/>
                <a:gd name="G33" fmla="*/ G32 1 416"/>
                <a:gd name="G34" fmla="*/ 123 412 1"/>
                <a:gd name="G35" fmla="*/ G34 1 412"/>
                <a:gd name="G36" fmla="*/ 200 416 1"/>
                <a:gd name="G37" fmla="*/ G36 1 416"/>
                <a:gd name="G38" fmla="*/ 10 412 1"/>
                <a:gd name="G39" fmla="*/ G38 1 412"/>
                <a:gd name="G40" fmla="*/ 200 416 1"/>
                <a:gd name="G41" fmla="*/ G40 1 416"/>
                <a:gd name="G42" fmla="*/ 2 412 1"/>
                <a:gd name="G43" fmla="*/ G42 1 412"/>
                <a:gd name="G44" fmla="*/ 208 416 1"/>
                <a:gd name="G45" fmla="*/ G44 1 416"/>
                <a:gd name="G46" fmla="*/ 2 412 1"/>
                <a:gd name="G47" fmla="*/ G46 1 412"/>
                <a:gd name="G48" fmla="*/ 408 416 1"/>
                <a:gd name="G49" fmla="*/ G48 1 416"/>
                <a:gd name="G50" fmla="*/ 202 412 1"/>
                <a:gd name="G51" fmla="*/ G50 1 412"/>
                <a:gd name="G52" fmla="*/ 396 416 1"/>
                <a:gd name="G53" fmla="*/ G52 1 416"/>
                <a:gd name="G54" fmla="*/ 254 412 1"/>
                <a:gd name="G55" fmla="*/ G54 1 412"/>
                <a:gd name="G56" fmla="*/ 332 416 1"/>
                <a:gd name="G57" fmla="*/ G56 1 416"/>
                <a:gd name="G58" fmla="*/ 332 412 1"/>
                <a:gd name="G59" fmla="*/ G58 1 412"/>
                <a:gd name="G60" fmla="*/ 254 416 1"/>
                <a:gd name="G61" fmla="*/ G60 1 416"/>
                <a:gd name="G62" fmla="*/ 396 412 1"/>
                <a:gd name="G63" fmla="*/ G62 1 412"/>
                <a:gd name="G64" fmla="*/ 214 416 1"/>
                <a:gd name="G65" fmla="*/ G64 1 416"/>
                <a:gd name="G66" fmla="*/ 412 412 1"/>
                <a:gd name="G67" fmla="*/ G66 1 412"/>
                <a:gd name="G68" fmla="*/ 22 416 1"/>
                <a:gd name="G69" fmla="*/ G68 1 416"/>
                <a:gd name="G70" fmla="*/ 211 412 1"/>
                <a:gd name="G71" fmla="*/ G70 1 412"/>
                <a:gd name="G72" fmla="*/ 210 416 1"/>
                <a:gd name="G73" fmla="*/ G72 1 416"/>
                <a:gd name="G74" fmla="*/ 399 412 1"/>
                <a:gd name="G75" fmla="*/ G74 1 412"/>
                <a:gd name="G76" fmla="*/ 248 416 1"/>
                <a:gd name="G77" fmla="*/ G76 1 416"/>
                <a:gd name="G78" fmla="*/ 386 412 1"/>
                <a:gd name="G79" fmla="*/ G78 1 412"/>
                <a:gd name="G80" fmla="*/ 323 416 1"/>
                <a:gd name="G81" fmla="*/ G80 1 416"/>
                <a:gd name="G82" fmla="*/ 323 412 1"/>
                <a:gd name="G83" fmla="*/ G82 1 412"/>
                <a:gd name="G84" fmla="*/ 386 416 1"/>
                <a:gd name="G85" fmla="*/ G84 1 416"/>
                <a:gd name="G86" fmla="*/ 248 412 1"/>
                <a:gd name="G87" fmla="*/ G86 1 412"/>
                <a:gd name="G88" fmla="*/ 399 416 1"/>
                <a:gd name="G89" fmla="*/ G88 1 416"/>
                <a:gd name="G90" fmla="*/ 210 412 1"/>
                <a:gd name="G91" fmla="*/ G90 1 412"/>
                <a:gd name="G92" fmla="*/ 211 416 1"/>
                <a:gd name="G93" fmla="*/ G92 1 416"/>
                <a:gd name="G94" fmla="*/ 22 412 1"/>
                <a:gd name="G95" fmla="*/ G94 1 412"/>
                <a:gd name="G96" fmla="*/ 132 416 1"/>
                <a:gd name="G97" fmla="*/ G96 1 416"/>
                <a:gd name="G98" fmla="*/ 132 412 1"/>
                <a:gd name="G99" fmla="*/ G98 1 412"/>
                <a:gd name="G100" fmla="*/ 132 416 1"/>
                <a:gd name="G101" fmla="*/ G100 1 416"/>
                <a:gd name="G102" fmla="*/ 132 412 1"/>
                <a:gd name="G103" fmla="*/ G102 1 412"/>
                <a:gd name="G104" fmla="*/ 22 416 1"/>
                <a:gd name="G105" fmla="*/ G104 1 416"/>
                <a:gd name="G106" fmla="*/ 211 412 1"/>
                <a:gd name="G107" fmla="*/ G106 1 412"/>
                <a:gd name="G108" fmla="*/ 128 416 1"/>
                <a:gd name="G109" fmla="*/ G108 1 416"/>
                <a:gd name="G110" fmla="*/ 128 412 1"/>
                <a:gd name="G111" fmla="*/ G110 1 412"/>
                <a:gd name="G112" fmla="*/ 128 416 1"/>
                <a:gd name="G113" fmla="*/ G112 1 416"/>
                <a:gd name="G114" fmla="*/ 128 412 1"/>
                <a:gd name="G115" fmla="*/ G114 1 412"/>
                <a:gd name="G116" fmla="+- 416 0 0"/>
                <a:gd name="G117" fmla="+- 412 0 0"/>
                <a:gd name="T0" fmla="*/ 214 w 416"/>
                <a:gd name="T1" fmla="*/ 412 h 412"/>
                <a:gd name="T2" fmla="*/ 202 w 416"/>
                <a:gd name="T3" fmla="*/ 408 h 412"/>
                <a:gd name="T4" fmla="*/ 2 w 416"/>
                <a:gd name="T5" fmla="*/ 208 h 412"/>
                <a:gd name="T6" fmla="*/ 2 w 416"/>
                <a:gd name="T7" fmla="*/ 208 h 412"/>
                <a:gd name="T8" fmla="*/ 2 w 416"/>
                <a:gd name="T9" fmla="*/ 208 h 412"/>
                <a:gd name="T10" fmla="*/ 2 w 416"/>
                <a:gd name="T11" fmla="*/ 199 h 412"/>
                <a:gd name="T12" fmla="*/ 11 w 416"/>
                <a:gd name="T13" fmla="*/ 199 h 412"/>
                <a:gd name="T14" fmla="*/ 124 w 416"/>
                <a:gd name="T15" fmla="*/ 123 h 412"/>
                <a:gd name="T16" fmla="*/ 124 w 416"/>
                <a:gd name="T17" fmla="*/ 123 h 412"/>
                <a:gd name="T18" fmla="*/ 200 w 416"/>
                <a:gd name="T19" fmla="*/ 10 h 412"/>
                <a:gd name="T20" fmla="*/ 200 w 416"/>
                <a:gd name="T21" fmla="*/ 2 h 412"/>
                <a:gd name="T22" fmla="*/ 208 w 416"/>
                <a:gd name="T23" fmla="*/ 2 h 412"/>
                <a:gd name="T24" fmla="*/ 408 w 416"/>
                <a:gd name="T25" fmla="*/ 202 h 412"/>
                <a:gd name="T26" fmla="*/ 396 w 416"/>
                <a:gd name="T27" fmla="*/ 254 h 412"/>
                <a:gd name="T28" fmla="*/ 332 w 416"/>
                <a:gd name="T29" fmla="*/ 332 h 412"/>
                <a:gd name="T30" fmla="*/ 254 w 416"/>
                <a:gd name="T31" fmla="*/ 396 h 412"/>
                <a:gd name="T32" fmla="*/ 214 w 416"/>
                <a:gd name="T33" fmla="*/ 412 h 412"/>
                <a:gd name="T34" fmla="*/ 22 w 416"/>
                <a:gd name="T35" fmla="*/ 211 h 412"/>
                <a:gd name="T36" fmla="*/ 210 w 416"/>
                <a:gd name="T37" fmla="*/ 399 h 412"/>
                <a:gd name="T38" fmla="*/ 248 w 416"/>
                <a:gd name="T39" fmla="*/ 386 h 412"/>
                <a:gd name="T40" fmla="*/ 323 w 416"/>
                <a:gd name="T41" fmla="*/ 323 h 412"/>
                <a:gd name="T42" fmla="*/ 386 w 416"/>
                <a:gd name="T43" fmla="*/ 248 h 412"/>
                <a:gd name="T44" fmla="*/ 399 w 416"/>
                <a:gd name="T45" fmla="*/ 210 h 412"/>
                <a:gd name="T46" fmla="*/ 211 w 416"/>
                <a:gd name="T47" fmla="*/ 22 h 412"/>
                <a:gd name="T48" fmla="*/ 132 w 416"/>
                <a:gd name="T49" fmla="*/ 132 h 412"/>
                <a:gd name="T50" fmla="*/ 132 w 416"/>
                <a:gd name="T51" fmla="*/ 132 h 412"/>
                <a:gd name="T52" fmla="*/ 22 w 416"/>
                <a:gd name="T53" fmla="*/ 211 h 412"/>
                <a:gd name="T54" fmla="*/ 128 w 416"/>
                <a:gd name="T55" fmla="*/ 128 h 412"/>
                <a:gd name="T56" fmla="*/ 128 w 416"/>
                <a:gd name="T57" fmla="*/ 12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6" h="412">
                  <a:moveTo>
                    <a:pt x="214" y="412"/>
                  </a:moveTo>
                  <a:cubicBezTo>
                    <a:pt x="209" y="412"/>
                    <a:pt x="205" y="411"/>
                    <a:pt x="202" y="408"/>
                  </a:cubicBezTo>
                  <a:cubicBezTo>
                    <a:pt x="2" y="208"/>
                    <a:pt x="2" y="208"/>
                    <a:pt x="2" y="208"/>
                  </a:cubicBezTo>
                  <a:cubicBezTo>
                    <a:pt x="2" y="208"/>
                    <a:pt x="2" y="208"/>
                    <a:pt x="2" y="208"/>
                  </a:cubicBezTo>
                  <a:cubicBezTo>
                    <a:pt x="2" y="208"/>
                    <a:pt x="2" y="208"/>
                    <a:pt x="2" y="208"/>
                  </a:cubicBezTo>
                  <a:cubicBezTo>
                    <a:pt x="0" y="206"/>
                    <a:pt x="0" y="202"/>
                    <a:pt x="2" y="199"/>
                  </a:cubicBezTo>
                  <a:cubicBezTo>
                    <a:pt x="4" y="197"/>
                    <a:pt x="8" y="197"/>
                    <a:pt x="11" y="199"/>
                  </a:cubicBezTo>
                  <a:cubicBezTo>
                    <a:pt x="17" y="206"/>
                    <a:pt x="62" y="185"/>
                    <a:pt x="124" y="123"/>
                  </a:cubicBezTo>
                  <a:cubicBezTo>
                    <a:pt x="124" y="123"/>
                    <a:pt x="124" y="123"/>
                    <a:pt x="124" y="123"/>
                  </a:cubicBezTo>
                  <a:cubicBezTo>
                    <a:pt x="185" y="62"/>
                    <a:pt x="206" y="17"/>
                    <a:pt x="200" y="10"/>
                  </a:cubicBezTo>
                  <a:cubicBezTo>
                    <a:pt x="197" y="8"/>
                    <a:pt x="197" y="4"/>
                    <a:pt x="200" y="2"/>
                  </a:cubicBezTo>
                  <a:cubicBezTo>
                    <a:pt x="202" y="0"/>
                    <a:pt x="206" y="0"/>
                    <a:pt x="208" y="2"/>
                  </a:cubicBezTo>
                  <a:cubicBezTo>
                    <a:pt x="408" y="202"/>
                    <a:pt x="408" y="202"/>
                    <a:pt x="408" y="202"/>
                  </a:cubicBezTo>
                  <a:cubicBezTo>
                    <a:pt x="416" y="210"/>
                    <a:pt x="412" y="228"/>
                    <a:pt x="396" y="254"/>
                  </a:cubicBezTo>
                  <a:cubicBezTo>
                    <a:pt x="381" y="278"/>
                    <a:pt x="359" y="305"/>
                    <a:pt x="332" y="332"/>
                  </a:cubicBezTo>
                  <a:cubicBezTo>
                    <a:pt x="305" y="359"/>
                    <a:pt x="278" y="381"/>
                    <a:pt x="254" y="396"/>
                  </a:cubicBezTo>
                  <a:cubicBezTo>
                    <a:pt x="237" y="407"/>
                    <a:pt x="223" y="412"/>
                    <a:pt x="214" y="412"/>
                  </a:cubicBezTo>
                  <a:close/>
                  <a:moveTo>
                    <a:pt x="22" y="211"/>
                  </a:moveTo>
                  <a:cubicBezTo>
                    <a:pt x="210" y="399"/>
                    <a:pt x="210" y="399"/>
                    <a:pt x="210" y="399"/>
                  </a:cubicBezTo>
                  <a:cubicBezTo>
                    <a:pt x="212" y="401"/>
                    <a:pt x="222" y="402"/>
                    <a:pt x="248" y="386"/>
                  </a:cubicBezTo>
                  <a:cubicBezTo>
                    <a:pt x="271" y="372"/>
                    <a:pt x="297" y="349"/>
                    <a:pt x="323" y="323"/>
                  </a:cubicBezTo>
                  <a:cubicBezTo>
                    <a:pt x="350" y="297"/>
                    <a:pt x="372" y="271"/>
                    <a:pt x="386" y="248"/>
                  </a:cubicBezTo>
                  <a:cubicBezTo>
                    <a:pt x="402" y="222"/>
                    <a:pt x="401" y="212"/>
                    <a:pt x="399" y="210"/>
                  </a:cubicBezTo>
                  <a:cubicBezTo>
                    <a:pt x="211" y="22"/>
                    <a:pt x="211" y="22"/>
                    <a:pt x="211" y="22"/>
                  </a:cubicBezTo>
                  <a:cubicBezTo>
                    <a:pt x="205" y="50"/>
                    <a:pt x="170" y="94"/>
                    <a:pt x="132" y="132"/>
                  </a:cubicBezTo>
                  <a:cubicBezTo>
                    <a:pt x="132" y="132"/>
                    <a:pt x="132" y="132"/>
                    <a:pt x="132" y="132"/>
                  </a:cubicBezTo>
                  <a:cubicBezTo>
                    <a:pt x="94" y="170"/>
                    <a:pt x="50" y="205"/>
                    <a:pt x="22" y="211"/>
                  </a:cubicBezTo>
                  <a:close/>
                  <a:moveTo>
                    <a:pt x="128" y="128"/>
                  </a:moveTo>
                  <a:cubicBezTo>
                    <a:pt x="128" y="128"/>
                    <a:pt x="128" y="128"/>
                    <a:pt x="128" y="128"/>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grpSp>
      <p:grpSp>
        <p:nvGrpSpPr>
          <p:cNvPr id="12340" name="Group 52">
            <a:extLst>
              <a:ext uri="{FF2B5EF4-FFF2-40B4-BE49-F238E27FC236}">
                <a16:creationId xmlns:a16="http://schemas.microsoft.com/office/drawing/2014/main" id="{6F90B275-EC0A-4EBB-B187-41C435DA21C0}"/>
              </a:ext>
            </a:extLst>
          </p:cNvPr>
          <p:cNvGrpSpPr>
            <a:grpSpLocks/>
          </p:cNvGrpSpPr>
          <p:nvPr/>
        </p:nvGrpSpPr>
        <p:grpSpPr bwMode="auto">
          <a:xfrm>
            <a:off x="3095625" y="5416550"/>
            <a:ext cx="744538" cy="742950"/>
            <a:chOff x="1950" y="3412"/>
            <a:chExt cx="469" cy="468"/>
          </a:xfrm>
        </p:grpSpPr>
        <p:sp>
          <p:nvSpPr>
            <p:cNvPr id="12341" name="Freeform 53">
              <a:extLst>
                <a:ext uri="{FF2B5EF4-FFF2-40B4-BE49-F238E27FC236}">
                  <a16:creationId xmlns:a16="http://schemas.microsoft.com/office/drawing/2014/main" id="{D9FB6BB3-63C1-418B-99A2-8EF139EB7103}"/>
                </a:ext>
              </a:extLst>
            </p:cNvPr>
            <p:cNvSpPr>
              <a:spLocks noChangeArrowheads="1"/>
            </p:cNvSpPr>
            <p:nvPr/>
          </p:nvSpPr>
          <p:spPr bwMode="auto">
            <a:xfrm>
              <a:off x="1950" y="3412"/>
              <a:ext cx="469" cy="468"/>
            </a:xfrm>
            <a:custGeom>
              <a:avLst/>
              <a:gdLst>
                <a:gd name="G0" fmla="*/ 203 406 1"/>
                <a:gd name="G1" fmla="*/ G0 1 406"/>
                <a:gd name="G2" fmla="*/ 405 405 1"/>
                <a:gd name="G3" fmla="*/ G2 1 405"/>
                <a:gd name="G4" fmla="*/ 1 0 51712"/>
                <a:gd name="G5" fmla="*/ G4 406 1"/>
                <a:gd name="G6" fmla="*/ G5 1 406"/>
                <a:gd name="G7" fmla="*/ 202 405 1"/>
                <a:gd name="G8" fmla="*/ G7 1 405"/>
                <a:gd name="G9" fmla="*/ 203 406 1"/>
                <a:gd name="G10" fmla="*/ G9 1 406"/>
                <a:gd name="G11" fmla="*/ 1 0 51712"/>
                <a:gd name="G12" fmla="*/ G11 405 1"/>
                <a:gd name="G13" fmla="*/ G12 1 405"/>
                <a:gd name="G14" fmla="*/ 406 406 1"/>
                <a:gd name="G15" fmla="*/ G14 1 406"/>
                <a:gd name="G16" fmla="*/ 202 405 1"/>
                <a:gd name="G17" fmla="*/ G16 1 405"/>
                <a:gd name="G18" fmla="*/ 203 406 1"/>
                <a:gd name="G19" fmla="*/ G18 1 406"/>
                <a:gd name="G20" fmla="*/ 405 405 1"/>
                <a:gd name="G21" fmla="*/ G20 1 405"/>
                <a:gd name="G22" fmla="*/ 203 406 1"/>
                <a:gd name="G23" fmla="*/ G22 1 406"/>
                <a:gd name="G24" fmla="*/ 12 405 1"/>
                <a:gd name="G25" fmla="*/ G24 1 405"/>
                <a:gd name="G26" fmla="*/ 12 406 1"/>
                <a:gd name="G27" fmla="*/ G26 1 406"/>
                <a:gd name="G28" fmla="*/ 202 405 1"/>
                <a:gd name="G29" fmla="*/ G28 1 405"/>
                <a:gd name="G30" fmla="*/ 203 406 1"/>
                <a:gd name="G31" fmla="*/ G30 1 406"/>
                <a:gd name="G32" fmla="*/ 393 405 1"/>
                <a:gd name="G33" fmla="*/ G32 1 405"/>
                <a:gd name="G34" fmla="*/ 394 406 1"/>
                <a:gd name="G35" fmla="*/ G34 1 406"/>
                <a:gd name="G36" fmla="*/ 202 405 1"/>
                <a:gd name="G37" fmla="*/ G36 1 405"/>
                <a:gd name="G38" fmla="*/ 203 406 1"/>
                <a:gd name="G39" fmla="*/ G38 1 406"/>
                <a:gd name="G40" fmla="*/ 12 405 1"/>
                <a:gd name="G41" fmla="*/ G40 1 405"/>
                <a:gd name="G42" fmla="*/ 203 406 1"/>
                <a:gd name="G43" fmla="*/ G42 1 406"/>
                <a:gd name="G44" fmla="*/ 366 405 1"/>
                <a:gd name="G45" fmla="*/ G44 1 405"/>
                <a:gd name="G46" fmla="*/ 39 406 1"/>
                <a:gd name="G47" fmla="*/ G46 1 406"/>
                <a:gd name="G48" fmla="*/ 202 405 1"/>
                <a:gd name="G49" fmla="*/ G48 1 405"/>
                <a:gd name="G50" fmla="*/ 203 406 1"/>
                <a:gd name="G51" fmla="*/ G50 1 406"/>
                <a:gd name="G52" fmla="*/ 39 405 1"/>
                <a:gd name="G53" fmla="*/ G52 1 405"/>
                <a:gd name="G54" fmla="*/ 367 406 1"/>
                <a:gd name="G55" fmla="*/ G54 1 406"/>
                <a:gd name="G56" fmla="*/ 202 405 1"/>
                <a:gd name="G57" fmla="*/ G56 1 405"/>
                <a:gd name="G58" fmla="*/ 203 406 1"/>
                <a:gd name="G59" fmla="*/ G58 1 406"/>
                <a:gd name="G60" fmla="*/ 366 405 1"/>
                <a:gd name="G61" fmla="*/ G60 1 405"/>
                <a:gd name="G62" fmla="*/ 203 406 1"/>
                <a:gd name="G63" fmla="*/ G62 1 406"/>
                <a:gd name="G64" fmla="*/ 51 405 1"/>
                <a:gd name="G65" fmla="*/ G64 1 405"/>
                <a:gd name="G66" fmla="*/ 51 406 1"/>
                <a:gd name="G67" fmla="*/ G66 1 406"/>
                <a:gd name="G68" fmla="*/ 202 405 1"/>
                <a:gd name="G69" fmla="*/ G68 1 405"/>
                <a:gd name="G70" fmla="*/ 203 406 1"/>
                <a:gd name="G71" fmla="*/ G70 1 406"/>
                <a:gd name="G72" fmla="*/ 354 405 1"/>
                <a:gd name="G73" fmla="*/ G72 1 405"/>
                <a:gd name="G74" fmla="*/ 355 406 1"/>
                <a:gd name="G75" fmla="*/ G74 1 406"/>
                <a:gd name="G76" fmla="*/ 202 405 1"/>
                <a:gd name="G77" fmla="*/ G76 1 405"/>
                <a:gd name="G78" fmla="*/ 203 406 1"/>
                <a:gd name="G79" fmla="*/ G78 1 406"/>
                <a:gd name="G80" fmla="*/ 51 405 1"/>
                <a:gd name="G81" fmla="*/ G80 1 405"/>
                <a:gd name="G82" fmla="+- 406 0 0"/>
                <a:gd name="G83" fmla="+- 405 0 0"/>
                <a:gd name="T0" fmla="*/ 203 w 406"/>
                <a:gd name="T1" fmla="*/ 405 h 405"/>
                <a:gd name="T2" fmla="*/ 0 w 406"/>
                <a:gd name="T3" fmla="*/ 202 h 405"/>
                <a:gd name="T4" fmla="*/ 203 w 406"/>
                <a:gd name="T5" fmla="*/ 0 h 405"/>
                <a:gd name="T6" fmla="*/ 406 w 406"/>
                <a:gd name="T7" fmla="*/ 202 h 405"/>
                <a:gd name="T8" fmla="*/ 203 w 406"/>
                <a:gd name="T9" fmla="*/ 405 h 405"/>
                <a:gd name="T10" fmla="*/ 203 w 406"/>
                <a:gd name="T11" fmla="*/ 12 h 405"/>
                <a:gd name="T12" fmla="*/ 12 w 406"/>
                <a:gd name="T13" fmla="*/ 202 h 405"/>
                <a:gd name="T14" fmla="*/ 203 w 406"/>
                <a:gd name="T15" fmla="*/ 393 h 405"/>
                <a:gd name="T16" fmla="*/ 394 w 406"/>
                <a:gd name="T17" fmla="*/ 202 h 405"/>
                <a:gd name="T18" fmla="*/ 203 w 406"/>
                <a:gd name="T19" fmla="*/ 12 h 405"/>
                <a:gd name="T20" fmla="*/ 203 w 406"/>
                <a:gd name="T21" fmla="*/ 366 h 405"/>
                <a:gd name="T22" fmla="*/ 39 w 406"/>
                <a:gd name="T23" fmla="*/ 202 h 405"/>
                <a:gd name="T24" fmla="*/ 203 w 406"/>
                <a:gd name="T25" fmla="*/ 39 h 405"/>
                <a:gd name="T26" fmla="*/ 367 w 406"/>
                <a:gd name="T27" fmla="*/ 202 h 405"/>
                <a:gd name="T28" fmla="*/ 203 w 406"/>
                <a:gd name="T29" fmla="*/ 366 h 405"/>
                <a:gd name="T30" fmla="*/ 203 w 406"/>
                <a:gd name="T31" fmla="*/ 51 h 405"/>
                <a:gd name="T32" fmla="*/ 51 w 406"/>
                <a:gd name="T33" fmla="*/ 202 h 405"/>
                <a:gd name="T34" fmla="*/ 203 w 406"/>
                <a:gd name="T35" fmla="*/ 354 h 405"/>
                <a:gd name="T36" fmla="*/ 355 w 406"/>
                <a:gd name="T37" fmla="*/ 202 h 405"/>
                <a:gd name="T38" fmla="*/ 203 w 406"/>
                <a:gd name="T39" fmla="*/ 5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6" h="405">
                  <a:moveTo>
                    <a:pt x="203" y="405"/>
                  </a:moveTo>
                  <a:cubicBezTo>
                    <a:pt x="91" y="405"/>
                    <a:pt x="0" y="314"/>
                    <a:pt x="0" y="202"/>
                  </a:cubicBezTo>
                  <a:cubicBezTo>
                    <a:pt x="0" y="90"/>
                    <a:pt x="91" y="0"/>
                    <a:pt x="203" y="0"/>
                  </a:cubicBezTo>
                  <a:cubicBezTo>
                    <a:pt x="315" y="0"/>
                    <a:pt x="406" y="90"/>
                    <a:pt x="406" y="202"/>
                  </a:cubicBezTo>
                  <a:cubicBezTo>
                    <a:pt x="406" y="314"/>
                    <a:pt x="315" y="405"/>
                    <a:pt x="203" y="405"/>
                  </a:cubicBezTo>
                  <a:close/>
                  <a:moveTo>
                    <a:pt x="203" y="12"/>
                  </a:moveTo>
                  <a:cubicBezTo>
                    <a:pt x="98" y="12"/>
                    <a:pt x="12" y="97"/>
                    <a:pt x="12" y="202"/>
                  </a:cubicBezTo>
                  <a:cubicBezTo>
                    <a:pt x="12" y="307"/>
                    <a:pt x="98" y="393"/>
                    <a:pt x="203" y="393"/>
                  </a:cubicBezTo>
                  <a:cubicBezTo>
                    <a:pt x="308" y="393"/>
                    <a:pt x="394" y="307"/>
                    <a:pt x="394" y="202"/>
                  </a:cubicBezTo>
                  <a:cubicBezTo>
                    <a:pt x="394" y="97"/>
                    <a:pt x="308" y="12"/>
                    <a:pt x="203" y="12"/>
                  </a:cubicBezTo>
                  <a:close/>
                  <a:moveTo>
                    <a:pt x="203" y="366"/>
                  </a:moveTo>
                  <a:cubicBezTo>
                    <a:pt x="113" y="366"/>
                    <a:pt x="39" y="292"/>
                    <a:pt x="39" y="202"/>
                  </a:cubicBezTo>
                  <a:cubicBezTo>
                    <a:pt x="39" y="112"/>
                    <a:pt x="113" y="39"/>
                    <a:pt x="203" y="39"/>
                  </a:cubicBezTo>
                  <a:cubicBezTo>
                    <a:pt x="293" y="39"/>
                    <a:pt x="367" y="112"/>
                    <a:pt x="367" y="202"/>
                  </a:cubicBezTo>
                  <a:cubicBezTo>
                    <a:pt x="367" y="292"/>
                    <a:pt x="293" y="366"/>
                    <a:pt x="203" y="366"/>
                  </a:cubicBezTo>
                  <a:close/>
                  <a:moveTo>
                    <a:pt x="203" y="51"/>
                  </a:moveTo>
                  <a:cubicBezTo>
                    <a:pt x="119" y="51"/>
                    <a:pt x="51" y="119"/>
                    <a:pt x="51" y="202"/>
                  </a:cubicBezTo>
                  <a:cubicBezTo>
                    <a:pt x="51" y="286"/>
                    <a:pt x="119" y="354"/>
                    <a:pt x="203" y="354"/>
                  </a:cubicBezTo>
                  <a:cubicBezTo>
                    <a:pt x="287" y="354"/>
                    <a:pt x="355" y="286"/>
                    <a:pt x="355" y="202"/>
                  </a:cubicBezTo>
                  <a:cubicBezTo>
                    <a:pt x="355" y="119"/>
                    <a:pt x="287" y="51"/>
                    <a:pt x="203" y="51"/>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42" name="Freeform 54">
              <a:extLst>
                <a:ext uri="{FF2B5EF4-FFF2-40B4-BE49-F238E27FC236}">
                  <a16:creationId xmlns:a16="http://schemas.microsoft.com/office/drawing/2014/main" id="{C978A784-D4D4-44B4-8418-A90EDEA4FA36}"/>
                </a:ext>
              </a:extLst>
            </p:cNvPr>
            <p:cNvSpPr>
              <a:spLocks noChangeArrowheads="1"/>
            </p:cNvSpPr>
            <p:nvPr/>
          </p:nvSpPr>
          <p:spPr bwMode="auto">
            <a:xfrm>
              <a:off x="2040" y="3560"/>
              <a:ext cx="289" cy="232"/>
            </a:xfrm>
            <a:custGeom>
              <a:avLst/>
              <a:gdLst>
                <a:gd name="G0" fmla="*/ 125 250 1"/>
                <a:gd name="G1" fmla="*/ G0 1 250"/>
                <a:gd name="G2" fmla="*/ 201 201 1"/>
                <a:gd name="G3" fmla="*/ G2 1 201"/>
                <a:gd name="G4" fmla="*/ 1 0 51712"/>
                <a:gd name="G5" fmla="*/ G4 250 1"/>
                <a:gd name="G6" fmla="*/ G5 1 250"/>
                <a:gd name="G7" fmla="*/ 75 201 1"/>
                <a:gd name="G8" fmla="*/ G7 1 201"/>
                <a:gd name="G9" fmla="*/ 23 250 1"/>
                <a:gd name="G10" fmla="*/ G9 1 250"/>
                <a:gd name="G11" fmla="*/ 3 201 1"/>
                <a:gd name="G12" fmla="*/ G11 1 201"/>
                <a:gd name="G13" fmla="*/ 26 250 1"/>
                <a:gd name="G14" fmla="*/ G13 1 250"/>
                <a:gd name="G15" fmla="*/ 1 0 51712"/>
                <a:gd name="G16" fmla="*/ G15 201 1"/>
                <a:gd name="G17" fmla="*/ G16 1 201"/>
                <a:gd name="G18" fmla="*/ 31 250 1"/>
                <a:gd name="G19" fmla="*/ G18 1 250"/>
                <a:gd name="G20" fmla="*/ 201 1 201"/>
                <a:gd name="G21" fmla="*/ 64 250 1"/>
                <a:gd name="G22" fmla="*/ G21 1 250"/>
                <a:gd name="G23" fmla="*/ 25 201 1"/>
                <a:gd name="G24" fmla="*/ G23 1 201"/>
                <a:gd name="G25" fmla="*/ 66 250 1"/>
                <a:gd name="G26" fmla="*/ G25 1 250"/>
                <a:gd name="G27" fmla="*/ 28 201 1"/>
                <a:gd name="G28" fmla="*/ G27 1 201"/>
                <a:gd name="G29" fmla="*/ 65 250 1"/>
                <a:gd name="G30" fmla="*/ G29 1 250"/>
                <a:gd name="G31" fmla="*/ 33 201 1"/>
                <a:gd name="G32" fmla="*/ G31 1 201"/>
                <a:gd name="G33" fmla="*/ 52 250 1"/>
                <a:gd name="G34" fmla="*/ G33 1 250"/>
                <a:gd name="G35" fmla="*/ 75 201 1"/>
                <a:gd name="G36" fmla="*/ G35 1 201"/>
                <a:gd name="G37" fmla="*/ 125 250 1"/>
                <a:gd name="G38" fmla="*/ G37 1 250"/>
                <a:gd name="G39" fmla="*/ 149 201 1"/>
                <a:gd name="G40" fmla="*/ G39 1 201"/>
                <a:gd name="G41" fmla="*/ 198 250 1"/>
                <a:gd name="G42" fmla="*/ G41 1 250"/>
                <a:gd name="G43" fmla="*/ 75 201 1"/>
                <a:gd name="G44" fmla="*/ G43 1 201"/>
                <a:gd name="G45" fmla="*/ 185 250 1"/>
                <a:gd name="G46" fmla="*/ G45 1 250"/>
                <a:gd name="G47" fmla="*/ 33 201 1"/>
                <a:gd name="G48" fmla="*/ G47 1 201"/>
                <a:gd name="G49" fmla="*/ 184 250 1"/>
                <a:gd name="G50" fmla="*/ G49 1 250"/>
                <a:gd name="G51" fmla="*/ 28 201 1"/>
                <a:gd name="G52" fmla="*/ G51 1 201"/>
                <a:gd name="G53" fmla="*/ 186 250 1"/>
                <a:gd name="G54" fmla="*/ G53 1 250"/>
                <a:gd name="G55" fmla="*/ 25 201 1"/>
                <a:gd name="G56" fmla="*/ G55 1 201"/>
                <a:gd name="G57" fmla="*/ 219 250 1"/>
                <a:gd name="G58" fmla="*/ G57 1 250"/>
                <a:gd name="G59" fmla="*/ 201 1 201"/>
                <a:gd name="G60" fmla="*/ 224 250 1"/>
                <a:gd name="G61" fmla="*/ G60 1 250"/>
                <a:gd name="G62" fmla="*/ 1 0 51712"/>
                <a:gd name="G63" fmla="*/ G62 201 1"/>
                <a:gd name="G64" fmla="*/ G63 1 201"/>
                <a:gd name="G65" fmla="*/ 227 250 1"/>
                <a:gd name="G66" fmla="*/ G65 1 250"/>
                <a:gd name="G67" fmla="*/ 3 201 1"/>
                <a:gd name="G68" fmla="*/ G67 1 201"/>
                <a:gd name="G69" fmla="*/ 250 250 1"/>
                <a:gd name="G70" fmla="*/ G69 1 250"/>
                <a:gd name="G71" fmla="*/ 75 201 1"/>
                <a:gd name="G72" fmla="*/ G71 1 201"/>
                <a:gd name="G73" fmla="*/ 125 250 1"/>
                <a:gd name="G74" fmla="*/ G73 1 250"/>
                <a:gd name="G75" fmla="*/ 201 201 1"/>
                <a:gd name="G76" fmla="*/ G75 1 201"/>
                <a:gd name="G77" fmla="*/ 29 250 1"/>
                <a:gd name="G78" fmla="*/ G77 1 250"/>
                <a:gd name="G79" fmla="*/ 15 201 1"/>
                <a:gd name="G80" fmla="*/ G79 1 201"/>
                <a:gd name="G81" fmla="*/ 12 250 1"/>
                <a:gd name="G82" fmla="*/ G81 1 250"/>
                <a:gd name="G83" fmla="*/ 75 201 1"/>
                <a:gd name="G84" fmla="*/ G83 1 201"/>
                <a:gd name="G85" fmla="*/ 125 250 1"/>
                <a:gd name="G86" fmla="*/ G85 1 250"/>
                <a:gd name="G87" fmla="*/ 189 201 1"/>
                <a:gd name="G88" fmla="*/ G87 1 201"/>
                <a:gd name="G89" fmla="*/ 238 250 1"/>
                <a:gd name="G90" fmla="*/ G89 1 250"/>
                <a:gd name="G91" fmla="*/ 75 201 1"/>
                <a:gd name="G92" fmla="*/ G91 1 201"/>
                <a:gd name="G93" fmla="*/ 221 250 1"/>
                <a:gd name="G94" fmla="*/ G93 1 250"/>
                <a:gd name="G95" fmla="*/ 15 201 1"/>
                <a:gd name="G96" fmla="*/ G95 1 201"/>
                <a:gd name="G97" fmla="*/ 198 250 1"/>
                <a:gd name="G98" fmla="*/ G97 1 250"/>
                <a:gd name="G99" fmla="*/ 31 201 1"/>
                <a:gd name="G100" fmla="*/ G99 1 201"/>
                <a:gd name="G101" fmla="*/ 210 250 1"/>
                <a:gd name="G102" fmla="*/ G101 1 250"/>
                <a:gd name="G103" fmla="*/ 75 201 1"/>
                <a:gd name="G104" fmla="*/ G103 1 201"/>
                <a:gd name="G105" fmla="*/ 125 250 1"/>
                <a:gd name="G106" fmla="*/ G105 1 250"/>
                <a:gd name="G107" fmla="*/ 161 201 1"/>
                <a:gd name="G108" fmla="*/ G107 1 201"/>
                <a:gd name="G109" fmla="*/ 40 250 1"/>
                <a:gd name="G110" fmla="*/ G109 1 250"/>
                <a:gd name="G111" fmla="*/ 75 201 1"/>
                <a:gd name="G112" fmla="*/ G111 1 201"/>
                <a:gd name="G113" fmla="*/ 52 250 1"/>
                <a:gd name="G114" fmla="*/ G113 1 250"/>
                <a:gd name="G115" fmla="*/ 31 201 1"/>
                <a:gd name="G116" fmla="*/ G115 1 201"/>
                <a:gd name="G117" fmla="*/ 29 250 1"/>
                <a:gd name="G118" fmla="*/ G117 1 250"/>
                <a:gd name="G119" fmla="*/ 15 201 1"/>
                <a:gd name="G120" fmla="*/ G119 1 201"/>
                <a:gd name="G121" fmla="+- 250 0 0"/>
                <a:gd name="G122" fmla="+- 201 0 0"/>
                <a:gd name="T0" fmla="*/ 125 w 250"/>
                <a:gd name="T1" fmla="*/ 201 h 201"/>
                <a:gd name="T2" fmla="*/ 0 w 250"/>
                <a:gd name="T3" fmla="*/ 75 h 201"/>
                <a:gd name="T4" fmla="*/ 23 w 250"/>
                <a:gd name="T5" fmla="*/ 3 h 201"/>
                <a:gd name="T6" fmla="*/ 26 w 250"/>
                <a:gd name="T7" fmla="*/ 0 h 201"/>
                <a:gd name="T8" fmla="*/ 31 w 250"/>
                <a:gd name="T9" fmla="*/ 1 h 201"/>
                <a:gd name="T10" fmla="*/ 64 w 250"/>
                <a:gd name="T11" fmla="*/ 25 h 201"/>
                <a:gd name="T12" fmla="*/ 66 w 250"/>
                <a:gd name="T13" fmla="*/ 28 h 201"/>
                <a:gd name="T14" fmla="*/ 65 w 250"/>
                <a:gd name="T15" fmla="*/ 33 h 201"/>
                <a:gd name="T16" fmla="*/ 52 w 250"/>
                <a:gd name="T17" fmla="*/ 75 h 201"/>
                <a:gd name="T18" fmla="*/ 125 w 250"/>
                <a:gd name="T19" fmla="*/ 149 h 201"/>
                <a:gd name="T20" fmla="*/ 198 w 250"/>
                <a:gd name="T21" fmla="*/ 75 h 201"/>
                <a:gd name="T22" fmla="*/ 185 w 250"/>
                <a:gd name="T23" fmla="*/ 33 h 201"/>
                <a:gd name="T24" fmla="*/ 184 w 250"/>
                <a:gd name="T25" fmla="*/ 28 h 201"/>
                <a:gd name="T26" fmla="*/ 186 w 250"/>
                <a:gd name="T27" fmla="*/ 25 h 201"/>
                <a:gd name="T28" fmla="*/ 219 w 250"/>
                <a:gd name="T29" fmla="*/ 1 h 201"/>
                <a:gd name="T30" fmla="*/ 224 w 250"/>
                <a:gd name="T31" fmla="*/ 0 h 201"/>
                <a:gd name="T32" fmla="*/ 227 w 250"/>
                <a:gd name="T33" fmla="*/ 3 h 201"/>
                <a:gd name="T34" fmla="*/ 250 w 250"/>
                <a:gd name="T35" fmla="*/ 75 h 201"/>
                <a:gd name="T36" fmla="*/ 125 w 250"/>
                <a:gd name="T37" fmla="*/ 201 h 201"/>
                <a:gd name="T38" fmla="*/ 29 w 250"/>
                <a:gd name="T39" fmla="*/ 15 h 201"/>
                <a:gd name="T40" fmla="*/ 12 w 250"/>
                <a:gd name="T41" fmla="*/ 75 h 201"/>
                <a:gd name="T42" fmla="*/ 125 w 250"/>
                <a:gd name="T43" fmla="*/ 189 h 201"/>
                <a:gd name="T44" fmla="*/ 238 w 250"/>
                <a:gd name="T45" fmla="*/ 75 h 201"/>
                <a:gd name="T46" fmla="*/ 221 w 250"/>
                <a:gd name="T47" fmla="*/ 15 h 201"/>
                <a:gd name="T48" fmla="*/ 198 w 250"/>
                <a:gd name="T49" fmla="*/ 31 h 201"/>
                <a:gd name="T50" fmla="*/ 210 w 250"/>
                <a:gd name="T51" fmla="*/ 75 h 201"/>
                <a:gd name="T52" fmla="*/ 125 w 250"/>
                <a:gd name="T53" fmla="*/ 161 h 201"/>
                <a:gd name="T54" fmla="*/ 40 w 250"/>
                <a:gd name="T55" fmla="*/ 75 h 201"/>
                <a:gd name="T56" fmla="*/ 52 w 250"/>
                <a:gd name="T57" fmla="*/ 31 h 201"/>
                <a:gd name="T58" fmla="*/ 29 w 250"/>
                <a:gd name="T59" fmla="*/ 1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201">
                  <a:moveTo>
                    <a:pt x="125" y="201"/>
                  </a:moveTo>
                  <a:cubicBezTo>
                    <a:pt x="56" y="201"/>
                    <a:pt x="0" y="144"/>
                    <a:pt x="0" y="75"/>
                  </a:cubicBezTo>
                  <a:cubicBezTo>
                    <a:pt x="0" y="49"/>
                    <a:pt x="8" y="24"/>
                    <a:pt x="23" y="3"/>
                  </a:cubicBezTo>
                  <a:cubicBezTo>
                    <a:pt x="24" y="2"/>
                    <a:pt x="25" y="1"/>
                    <a:pt x="26" y="0"/>
                  </a:cubicBezTo>
                  <a:cubicBezTo>
                    <a:pt x="28" y="0"/>
                    <a:pt x="30" y="1"/>
                    <a:pt x="31" y="1"/>
                  </a:cubicBezTo>
                  <a:cubicBezTo>
                    <a:pt x="64" y="25"/>
                    <a:pt x="64" y="25"/>
                    <a:pt x="64" y="25"/>
                  </a:cubicBezTo>
                  <a:cubicBezTo>
                    <a:pt x="65" y="25"/>
                    <a:pt x="66" y="27"/>
                    <a:pt x="66" y="28"/>
                  </a:cubicBezTo>
                  <a:cubicBezTo>
                    <a:pt x="66" y="30"/>
                    <a:pt x="66" y="32"/>
                    <a:pt x="65" y="33"/>
                  </a:cubicBezTo>
                  <a:cubicBezTo>
                    <a:pt x="56" y="45"/>
                    <a:pt x="52" y="60"/>
                    <a:pt x="52" y="75"/>
                  </a:cubicBezTo>
                  <a:cubicBezTo>
                    <a:pt x="52" y="116"/>
                    <a:pt x="85" y="149"/>
                    <a:pt x="125" y="149"/>
                  </a:cubicBezTo>
                  <a:cubicBezTo>
                    <a:pt x="165" y="149"/>
                    <a:pt x="198" y="116"/>
                    <a:pt x="198" y="75"/>
                  </a:cubicBezTo>
                  <a:cubicBezTo>
                    <a:pt x="198" y="60"/>
                    <a:pt x="194" y="45"/>
                    <a:pt x="185" y="33"/>
                  </a:cubicBezTo>
                  <a:cubicBezTo>
                    <a:pt x="184" y="32"/>
                    <a:pt x="184" y="30"/>
                    <a:pt x="184" y="28"/>
                  </a:cubicBezTo>
                  <a:cubicBezTo>
                    <a:pt x="184" y="27"/>
                    <a:pt x="185" y="25"/>
                    <a:pt x="186" y="25"/>
                  </a:cubicBezTo>
                  <a:cubicBezTo>
                    <a:pt x="219" y="1"/>
                    <a:pt x="219" y="1"/>
                    <a:pt x="219" y="1"/>
                  </a:cubicBezTo>
                  <a:cubicBezTo>
                    <a:pt x="220" y="1"/>
                    <a:pt x="222" y="0"/>
                    <a:pt x="224" y="0"/>
                  </a:cubicBezTo>
                  <a:cubicBezTo>
                    <a:pt x="225" y="1"/>
                    <a:pt x="226" y="2"/>
                    <a:pt x="227" y="3"/>
                  </a:cubicBezTo>
                  <a:cubicBezTo>
                    <a:pt x="242" y="24"/>
                    <a:pt x="250" y="49"/>
                    <a:pt x="250" y="75"/>
                  </a:cubicBezTo>
                  <a:cubicBezTo>
                    <a:pt x="250" y="144"/>
                    <a:pt x="194" y="201"/>
                    <a:pt x="125" y="201"/>
                  </a:cubicBezTo>
                  <a:close/>
                  <a:moveTo>
                    <a:pt x="29" y="15"/>
                  </a:moveTo>
                  <a:cubicBezTo>
                    <a:pt x="18" y="33"/>
                    <a:pt x="12" y="54"/>
                    <a:pt x="12" y="75"/>
                  </a:cubicBezTo>
                  <a:cubicBezTo>
                    <a:pt x="12" y="138"/>
                    <a:pt x="62" y="189"/>
                    <a:pt x="125" y="189"/>
                  </a:cubicBezTo>
                  <a:cubicBezTo>
                    <a:pt x="188" y="189"/>
                    <a:pt x="238" y="138"/>
                    <a:pt x="238" y="75"/>
                  </a:cubicBezTo>
                  <a:cubicBezTo>
                    <a:pt x="238" y="54"/>
                    <a:pt x="232" y="33"/>
                    <a:pt x="221" y="15"/>
                  </a:cubicBezTo>
                  <a:cubicBezTo>
                    <a:pt x="198" y="31"/>
                    <a:pt x="198" y="31"/>
                    <a:pt x="198" y="31"/>
                  </a:cubicBezTo>
                  <a:cubicBezTo>
                    <a:pt x="206" y="44"/>
                    <a:pt x="210" y="59"/>
                    <a:pt x="210" y="75"/>
                  </a:cubicBezTo>
                  <a:cubicBezTo>
                    <a:pt x="210" y="122"/>
                    <a:pt x="172" y="161"/>
                    <a:pt x="125" y="161"/>
                  </a:cubicBezTo>
                  <a:cubicBezTo>
                    <a:pt x="78" y="161"/>
                    <a:pt x="40" y="122"/>
                    <a:pt x="40" y="75"/>
                  </a:cubicBezTo>
                  <a:cubicBezTo>
                    <a:pt x="40" y="59"/>
                    <a:pt x="44" y="44"/>
                    <a:pt x="52" y="31"/>
                  </a:cubicBezTo>
                  <a:lnTo>
                    <a:pt x="29" y="1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43" name="Freeform 55">
              <a:extLst>
                <a:ext uri="{FF2B5EF4-FFF2-40B4-BE49-F238E27FC236}">
                  <a16:creationId xmlns:a16="http://schemas.microsoft.com/office/drawing/2014/main" id="{20DAE2AB-18A0-46F2-83F5-2220D05984D5}"/>
                </a:ext>
              </a:extLst>
            </p:cNvPr>
            <p:cNvSpPr>
              <a:spLocks noChangeArrowheads="1"/>
            </p:cNvSpPr>
            <p:nvPr/>
          </p:nvSpPr>
          <p:spPr bwMode="auto">
            <a:xfrm>
              <a:off x="2155" y="3520"/>
              <a:ext cx="59" cy="132"/>
            </a:xfrm>
            <a:custGeom>
              <a:avLst/>
              <a:gdLst>
                <a:gd name="G0" fmla="*/ 46 52 1"/>
                <a:gd name="G1" fmla="*/ G0 1 52"/>
                <a:gd name="G2" fmla="*/ 115 115 1"/>
                <a:gd name="G3" fmla="*/ G2 1 115"/>
                <a:gd name="G4" fmla="*/ 6 52 1"/>
                <a:gd name="G5" fmla="*/ G4 1 52"/>
                <a:gd name="G6" fmla="*/ 115 115 1"/>
                <a:gd name="G7" fmla="*/ G6 1 115"/>
                <a:gd name="G8" fmla="*/ 1 0 51712"/>
                <a:gd name="G9" fmla="*/ G8 52 1"/>
                <a:gd name="G10" fmla="*/ G9 1 52"/>
                <a:gd name="G11" fmla="*/ 109 115 1"/>
                <a:gd name="G12" fmla="*/ G11 1 115"/>
                <a:gd name="G13" fmla="*/ 1 0 51712"/>
                <a:gd name="G14" fmla="*/ G13 52 1"/>
                <a:gd name="G15" fmla="*/ G14 1 52"/>
                <a:gd name="G16" fmla="*/ 6 115 1"/>
                <a:gd name="G17" fmla="*/ G16 1 115"/>
                <a:gd name="G18" fmla="*/ 6 52 1"/>
                <a:gd name="G19" fmla="*/ G18 1 52"/>
                <a:gd name="G20" fmla="*/ 1 0 51712"/>
                <a:gd name="G21" fmla="*/ G20 115 1"/>
                <a:gd name="G22" fmla="*/ G21 1 115"/>
                <a:gd name="G23" fmla="*/ 46 52 1"/>
                <a:gd name="G24" fmla="*/ G23 1 52"/>
                <a:gd name="G25" fmla="*/ 1 0 51712"/>
                <a:gd name="G26" fmla="*/ G25 115 1"/>
                <a:gd name="G27" fmla="*/ G26 1 115"/>
                <a:gd name="G28" fmla="*/ 52 52 1"/>
                <a:gd name="G29" fmla="*/ G28 1 52"/>
                <a:gd name="G30" fmla="*/ 6 115 1"/>
                <a:gd name="G31" fmla="*/ G30 1 115"/>
                <a:gd name="G32" fmla="*/ 52 52 1"/>
                <a:gd name="G33" fmla="*/ G32 1 52"/>
                <a:gd name="G34" fmla="*/ 109 115 1"/>
                <a:gd name="G35" fmla="*/ G34 1 115"/>
                <a:gd name="G36" fmla="*/ 46 52 1"/>
                <a:gd name="G37" fmla="*/ G36 1 52"/>
                <a:gd name="G38" fmla="*/ 115 115 1"/>
                <a:gd name="G39" fmla="*/ G38 1 115"/>
                <a:gd name="G40" fmla="*/ 12 52 1"/>
                <a:gd name="G41" fmla="*/ G40 1 52"/>
                <a:gd name="G42" fmla="*/ 103 115 1"/>
                <a:gd name="G43" fmla="*/ G42 1 115"/>
                <a:gd name="G44" fmla="*/ 40 52 1"/>
                <a:gd name="G45" fmla="*/ G44 1 52"/>
                <a:gd name="G46" fmla="*/ 103 115 1"/>
                <a:gd name="G47" fmla="*/ G46 1 115"/>
                <a:gd name="G48" fmla="*/ 40 52 1"/>
                <a:gd name="G49" fmla="*/ G48 1 52"/>
                <a:gd name="G50" fmla="*/ 12 115 1"/>
                <a:gd name="G51" fmla="*/ G50 1 115"/>
                <a:gd name="G52" fmla="*/ 12 52 1"/>
                <a:gd name="G53" fmla="*/ G52 1 52"/>
                <a:gd name="G54" fmla="*/ 12 115 1"/>
                <a:gd name="G55" fmla="*/ G54 1 115"/>
                <a:gd name="G56" fmla="*/ 12 52 1"/>
                <a:gd name="G57" fmla="*/ G56 1 52"/>
                <a:gd name="G58" fmla="*/ 103 115 1"/>
                <a:gd name="G59" fmla="*/ G58 1 115"/>
                <a:gd name="G60" fmla="+- 52 0 0"/>
                <a:gd name="G61" fmla="+- 115 0 0"/>
                <a:gd name="T0" fmla="*/ 46 w 52"/>
                <a:gd name="T1" fmla="*/ 115 h 115"/>
                <a:gd name="T2" fmla="*/ 6 w 52"/>
                <a:gd name="T3" fmla="*/ 115 h 115"/>
                <a:gd name="T4" fmla="*/ 0 w 52"/>
                <a:gd name="T5" fmla="*/ 109 h 115"/>
                <a:gd name="T6" fmla="*/ 0 w 52"/>
                <a:gd name="T7" fmla="*/ 6 h 115"/>
                <a:gd name="T8" fmla="*/ 6 w 52"/>
                <a:gd name="T9" fmla="*/ 0 h 115"/>
                <a:gd name="T10" fmla="*/ 46 w 52"/>
                <a:gd name="T11" fmla="*/ 0 h 115"/>
                <a:gd name="T12" fmla="*/ 52 w 52"/>
                <a:gd name="T13" fmla="*/ 6 h 115"/>
                <a:gd name="T14" fmla="*/ 52 w 52"/>
                <a:gd name="T15" fmla="*/ 109 h 115"/>
                <a:gd name="T16" fmla="*/ 46 w 52"/>
                <a:gd name="T17" fmla="*/ 115 h 115"/>
                <a:gd name="T18" fmla="*/ 12 w 52"/>
                <a:gd name="T19" fmla="*/ 103 h 115"/>
                <a:gd name="T20" fmla="*/ 40 w 52"/>
                <a:gd name="T21" fmla="*/ 103 h 115"/>
                <a:gd name="T22" fmla="*/ 40 w 52"/>
                <a:gd name="T23" fmla="*/ 12 h 115"/>
                <a:gd name="T24" fmla="*/ 12 w 52"/>
                <a:gd name="T25" fmla="*/ 12 h 115"/>
                <a:gd name="T26" fmla="*/ 12 w 52"/>
                <a:gd name="T27" fmla="*/ 10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115">
                  <a:moveTo>
                    <a:pt x="46" y="115"/>
                  </a:moveTo>
                  <a:cubicBezTo>
                    <a:pt x="6" y="115"/>
                    <a:pt x="6" y="115"/>
                    <a:pt x="6" y="115"/>
                  </a:cubicBezTo>
                  <a:cubicBezTo>
                    <a:pt x="3" y="115"/>
                    <a:pt x="0" y="112"/>
                    <a:pt x="0" y="109"/>
                  </a:cubicBezTo>
                  <a:cubicBezTo>
                    <a:pt x="0" y="6"/>
                    <a:pt x="0" y="6"/>
                    <a:pt x="0" y="6"/>
                  </a:cubicBezTo>
                  <a:cubicBezTo>
                    <a:pt x="0" y="3"/>
                    <a:pt x="3" y="0"/>
                    <a:pt x="6" y="0"/>
                  </a:cubicBezTo>
                  <a:cubicBezTo>
                    <a:pt x="46" y="0"/>
                    <a:pt x="46" y="0"/>
                    <a:pt x="46" y="0"/>
                  </a:cubicBezTo>
                  <a:cubicBezTo>
                    <a:pt x="49" y="0"/>
                    <a:pt x="52" y="3"/>
                    <a:pt x="52" y="6"/>
                  </a:cubicBezTo>
                  <a:cubicBezTo>
                    <a:pt x="52" y="109"/>
                    <a:pt x="52" y="109"/>
                    <a:pt x="52" y="109"/>
                  </a:cubicBezTo>
                  <a:cubicBezTo>
                    <a:pt x="52" y="112"/>
                    <a:pt x="49" y="115"/>
                    <a:pt x="46" y="115"/>
                  </a:cubicBezTo>
                  <a:close/>
                  <a:moveTo>
                    <a:pt x="12" y="103"/>
                  </a:moveTo>
                  <a:cubicBezTo>
                    <a:pt x="40" y="103"/>
                    <a:pt x="40" y="103"/>
                    <a:pt x="40" y="103"/>
                  </a:cubicBezTo>
                  <a:cubicBezTo>
                    <a:pt x="40" y="12"/>
                    <a:pt x="40" y="12"/>
                    <a:pt x="40" y="12"/>
                  </a:cubicBezTo>
                  <a:cubicBezTo>
                    <a:pt x="12" y="12"/>
                    <a:pt x="12" y="12"/>
                    <a:pt x="12" y="12"/>
                  </a:cubicBezTo>
                  <a:lnTo>
                    <a:pt x="12" y="103"/>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grpSp>
      <p:sp>
        <p:nvSpPr>
          <p:cNvPr id="12345" name="Line 57">
            <a:extLst>
              <a:ext uri="{FF2B5EF4-FFF2-40B4-BE49-F238E27FC236}">
                <a16:creationId xmlns:a16="http://schemas.microsoft.com/office/drawing/2014/main" id="{15C5E48A-09AA-4CAE-8B9F-79B708CE90DA}"/>
              </a:ext>
            </a:extLst>
          </p:cNvPr>
          <p:cNvSpPr>
            <a:spLocks noChangeShapeType="1"/>
          </p:cNvSpPr>
          <p:nvPr/>
        </p:nvSpPr>
        <p:spPr bwMode="auto">
          <a:xfrm>
            <a:off x="1908175" y="0"/>
            <a:ext cx="1588" cy="1152525"/>
          </a:xfrm>
          <a:prstGeom prst="line">
            <a:avLst/>
          </a:prstGeom>
          <a:noFill/>
          <a:ln w="720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12346" name="Rectangle 58">
            <a:extLst>
              <a:ext uri="{FF2B5EF4-FFF2-40B4-BE49-F238E27FC236}">
                <a16:creationId xmlns:a16="http://schemas.microsoft.com/office/drawing/2014/main" id="{EE4A9409-25EE-48A1-B46B-DE4D2489651C}"/>
              </a:ext>
            </a:extLst>
          </p:cNvPr>
          <p:cNvSpPr>
            <a:spLocks noChangeArrowheads="1"/>
          </p:cNvSpPr>
          <p:nvPr/>
        </p:nvSpPr>
        <p:spPr bwMode="auto">
          <a:xfrm>
            <a:off x="2216150" y="358775"/>
            <a:ext cx="6094413"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sz="2400" dirty="0">
                <a:latin typeface="Montserrat" panose="00000500000000000000" pitchFamily="2" charset="-18"/>
              </a:rPr>
              <a:t>TYTUŁ 8</a:t>
            </a:r>
          </a:p>
        </p:txBody>
      </p:sp>
      <p:pic>
        <p:nvPicPr>
          <p:cNvPr id="60" name="Picture 11">
            <a:extLst>
              <a:ext uri="{FF2B5EF4-FFF2-40B4-BE49-F238E27FC236}">
                <a16:creationId xmlns:a16="http://schemas.microsoft.com/office/drawing/2014/main" id="{DB610D57-DA01-4A3B-895A-50375D9F0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360363"/>
            <a:ext cx="1187450" cy="33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35" name="Group 47">
            <a:extLst>
              <a:ext uri="{FF2B5EF4-FFF2-40B4-BE49-F238E27FC236}">
                <a16:creationId xmlns:a16="http://schemas.microsoft.com/office/drawing/2014/main" id="{2DACA33B-CE25-4EC0-8DF6-D5445DED486E}"/>
              </a:ext>
            </a:extLst>
          </p:cNvPr>
          <p:cNvGrpSpPr>
            <a:grpSpLocks/>
          </p:cNvGrpSpPr>
          <p:nvPr/>
        </p:nvGrpSpPr>
        <p:grpSpPr bwMode="auto">
          <a:xfrm>
            <a:off x="4837113" y="1279525"/>
            <a:ext cx="790575" cy="784225"/>
            <a:chOff x="3047" y="806"/>
            <a:chExt cx="498" cy="494"/>
          </a:xfrm>
        </p:grpSpPr>
        <p:sp>
          <p:nvSpPr>
            <p:cNvPr id="12336" name="Freeform 48">
              <a:extLst>
                <a:ext uri="{FF2B5EF4-FFF2-40B4-BE49-F238E27FC236}">
                  <a16:creationId xmlns:a16="http://schemas.microsoft.com/office/drawing/2014/main" id="{742B5D4A-BFDF-4ABF-9816-406FC2B01C0E}"/>
                </a:ext>
              </a:extLst>
            </p:cNvPr>
            <p:cNvSpPr>
              <a:spLocks noChangeArrowheads="1"/>
            </p:cNvSpPr>
            <p:nvPr/>
          </p:nvSpPr>
          <p:spPr bwMode="auto">
            <a:xfrm>
              <a:off x="3047" y="806"/>
              <a:ext cx="280" cy="262"/>
            </a:xfrm>
            <a:custGeom>
              <a:avLst/>
              <a:gdLst>
                <a:gd name="G0" fmla="*/ 29 242 1"/>
                <a:gd name="G1" fmla="*/ G0 1 242"/>
                <a:gd name="G2" fmla="*/ 227 227 1"/>
                <a:gd name="G3" fmla="*/ G2 1 227"/>
                <a:gd name="G4" fmla="*/ 17 242 1"/>
                <a:gd name="G5" fmla="*/ G4 1 242"/>
                <a:gd name="G6" fmla="*/ 223 227 1"/>
                <a:gd name="G7" fmla="*/ G6 1 227"/>
                <a:gd name="G8" fmla="*/ 16 242 1"/>
                <a:gd name="G9" fmla="*/ G8 1 242"/>
                <a:gd name="G10" fmla="*/ 222 227 1"/>
                <a:gd name="G11" fmla="*/ G10 1 227"/>
                <a:gd name="G12" fmla="*/ 93 242 1"/>
                <a:gd name="G13" fmla="*/ G12 1 242"/>
                <a:gd name="G14" fmla="*/ 93 227 1"/>
                <a:gd name="G15" fmla="*/ G14 1 227"/>
                <a:gd name="G16" fmla="*/ 222 242 1"/>
                <a:gd name="G17" fmla="*/ G16 1 242"/>
                <a:gd name="G18" fmla="*/ 16 227 1"/>
                <a:gd name="G19" fmla="*/ G18 1 227"/>
                <a:gd name="G20" fmla="*/ 223 242 1"/>
                <a:gd name="G21" fmla="*/ G20 1 242"/>
                <a:gd name="G22" fmla="*/ 17 227 1"/>
                <a:gd name="G23" fmla="*/ G22 1 227"/>
                <a:gd name="G24" fmla="*/ 147 242 1"/>
                <a:gd name="G25" fmla="*/ G24 1 242"/>
                <a:gd name="G26" fmla="*/ 147 227 1"/>
                <a:gd name="G27" fmla="*/ G26 1 227"/>
                <a:gd name="G28" fmla="*/ 29 242 1"/>
                <a:gd name="G29" fmla="*/ G28 1 242"/>
                <a:gd name="G30" fmla="*/ 227 227 1"/>
                <a:gd name="G31" fmla="*/ G30 1 227"/>
                <a:gd name="G32" fmla="*/ 26 242 1"/>
                <a:gd name="G33" fmla="*/ G32 1 242"/>
                <a:gd name="G34" fmla="*/ 215 227 1"/>
                <a:gd name="G35" fmla="*/ G34 1 227"/>
                <a:gd name="G36" fmla="*/ 139 242 1"/>
                <a:gd name="G37" fmla="*/ G36 1 242"/>
                <a:gd name="G38" fmla="*/ 138 227 1"/>
                <a:gd name="G39" fmla="*/ G38 1 227"/>
                <a:gd name="G40" fmla="*/ 215 242 1"/>
                <a:gd name="G41" fmla="*/ G40 1 242"/>
                <a:gd name="G42" fmla="*/ 26 227 1"/>
                <a:gd name="G43" fmla="*/ G42 1 227"/>
                <a:gd name="G44" fmla="*/ 214 242 1"/>
                <a:gd name="G45" fmla="*/ G44 1 242"/>
                <a:gd name="G46" fmla="*/ 25 227 1"/>
                <a:gd name="G47" fmla="*/ G46 1 227"/>
                <a:gd name="G48" fmla="*/ 214 242 1"/>
                <a:gd name="G49" fmla="*/ G48 1 242"/>
                <a:gd name="G50" fmla="*/ 25 227 1"/>
                <a:gd name="G51" fmla="*/ G50 1 227"/>
                <a:gd name="G52" fmla="*/ 102 242 1"/>
                <a:gd name="G53" fmla="*/ G52 1 242"/>
                <a:gd name="G54" fmla="*/ 101 227 1"/>
                <a:gd name="G55" fmla="*/ G54 1 227"/>
                <a:gd name="G56" fmla="*/ 25 242 1"/>
                <a:gd name="G57" fmla="*/ G56 1 242"/>
                <a:gd name="G58" fmla="*/ 214 227 1"/>
                <a:gd name="G59" fmla="*/ G58 1 227"/>
                <a:gd name="G60" fmla="*/ 26 242 1"/>
                <a:gd name="G61" fmla="*/ G60 1 242"/>
                <a:gd name="G62" fmla="*/ 215 227 1"/>
                <a:gd name="G63" fmla="*/ G62 1 227"/>
                <a:gd name="G64" fmla="*/ 25 242 1"/>
                <a:gd name="G65" fmla="*/ G64 1 242"/>
                <a:gd name="G66" fmla="*/ 214 227 1"/>
                <a:gd name="G67" fmla="*/ G66 1 227"/>
                <a:gd name="G68" fmla="*/ 26 242 1"/>
                <a:gd name="G69" fmla="*/ G68 1 242"/>
                <a:gd name="G70" fmla="*/ 214 227 1"/>
                <a:gd name="G71" fmla="*/ G70 1 227"/>
                <a:gd name="G72" fmla="*/ 25 242 1"/>
                <a:gd name="G73" fmla="*/ G72 1 242"/>
                <a:gd name="G74" fmla="*/ 214 227 1"/>
                <a:gd name="G75" fmla="*/ G74 1 227"/>
                <a:gd name="G76" fmla="+- 242 0 0"/>
                <a:gd name="G77" fmla="+- 227 0 0"/>
                <a:gd name="T0" fmla="*/ 29 w 242"/>
                <a:gd name="T1" fmla="*/ 227 h 227"/>
                <a:gd name="T2" fmla="*/ 17 w 242"/>
                <a:gd name="T3" fmla="*/ 223 h 227"/>
                <a:gd name="T4" fmla="*/ 16 w 242"/>
                <a:gd name="T5" fmla="*/ 222 h 227"/>
                <a:gd name="T6" fmla="*/ 93 w 242"/>
                <a:gd name="T7" fmla="*/ 93 h 227"/>
                <a:gd name="T8" fmla="*/ 222 w 242"/>
                <a:gd name="T9" fmla="*/ 16 h 227"/>
                <a:gd name="T10" fmla="*/ 223 w 242"/>
                <a:gd name="T11" fmla="*/ 17 h 227"/>
                <a:gd name="T12" fmla="*/ 147 w 242"/>
                <a:gd name="T13" fmla="*/ 147 h 227"/>
                <a:gd name="T14" fmla="*/ 29 w 242"/>
                <a:gd name="T15" fmla="*/ 227 h 227"/>
                <a:gd name="T16" fmla="*/ 26 w 242"/>
                <a:gd name="T17" fmla="*/ 215 h 227"/>
                <a:gd name="T18" fmla="*/ 139 w 242"/>
                <a:gd name="T19" fmla="*/ 138 h 227"/>
                <a:gd name="T20" fmla="*/ 215 w 242"/>
                <a:gd name="T21" fmla="*/ 26 h 227"/>
                <a:gd name="T22" fmla="*/ 214 w 242"/>
                <a:gd name="T23" fmla="*/ 25 h 227"/>
                <a:gd name="T24" fmla="*/ 214 w 242"/>
                <a:gd name="T25" fmla="*/ 25 h 227"/>
                <a:gd name="T26" fmla="*/ 102 w 242"/>
                <a:gd name="T27" fmla="*/ 101 h 227"/>
                <a:gd name="T28" fmla="*/ 25 w 242"/>
                <a:gd name="T29" fmla="*/ 214 h 227"/>
                <a:gd name="T30" fmla="*/ 26 w 242"/>
                <a:gd name="T31" fmla="*/ 215 h 227"/>
                <a:gd name="T32" fmla="*/ 25 w 242"/>
                <a:gd name="T33" fmla="*/ 214 h 227"/>
                <a:gd name="T34" fmla="*/ 26 w 242"/>
                <a:gd name="T35" fmla="*/ 214 h 227"/>
                <a:gd name="T36" fmla="*/ 25 w 242"/>
                <a:gd name="T37" fmla="*/ 21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 h="227">
                  <a:moveTo>
                    <a:pt x="29" y="227"/>
                  </a:moveTo>
                  <a:cubicBezTo>
                    <a:pt x="24" y="227"/>
                    <a:pt x="20" y="226"/>
                    <a:pt x="17" y="223"/>
                  </a:cubicBezTo>
                  <a:cubicBezTo>
                    <a:pt x="17" y="223"/>
                    <a:pt x="16" y="222"/>
                    <a:pt x="16" y="222"/>
                  </a:cubicBezTo>
                  <a:cubicBezTo>
                    <a:pt x="0" y="203"/>
                    <a:pt x="44" y="142"/>
                    <a:pt x="93" y="93"/>
                  </a:cubicBezTo>
                  <a:cubicBezTo>
                    <a:pt x="142" y="44"/>
                    <a:pt x="203" y="0"/>
                    <a:pt x="222" y="16"/>
                  </a:cubicBezTo>
                  <a:cubicBezTo>
                    <a:pt x="222" y="16"/>
                    <a:pt x="223" y="17"/>
                    <a:pt x="223" y="17"/>
                  </a:cubicBezTo>
                  <a:cubicBezTo>
                    <a:pt x="242" y="36"/>
                    <a:pt x="197" y="97"/>
                    <a:pt x="147" y="147"/>
                  </a:cubicBezTo>
                  <a:cubicBezTo>
                    <a:pt x="105" y="189"/>
                    <a:pt x="55" y="227"/>
                    <a:pt x="29" y="227"/>
                  </a:cubicBezTo>
                  <a:close/>
                  <a:moveTo>
                    <a:pt x="26" y="215"/>
                  </a:moveTo>
                  <a:cubicBezTo>
                    <a:pt x="33" y="220"/>
                    <a:pt x="78" y="199"/>
                    <a:pt x="139" y="138"/>
                  </a:cubicBezTo>
                  <a:cubicBezTo>
                    <a:pt x="199" y="78"/>
                    <a:pt x="220" y="33"/>
                    <a:pt x="215" y="26"/>
                  </a:cubicBezTo>
                  <a:cubicBezTo>
                    <a:pt x="215" y="26"/>
                    <a:pt x="215" y="26"/>
                    <a:pt x="214" y="25"/>
                  </a:cubicBezTo>
                  <a:cubicBezTo>
                    <a:pt x="214" y="25"/>
                    <a:pt x="214" y="25"/>
                    <a:pt x="214" y="25"/>
                  </a:cubicBezTo>
                  <a:cubicBezTo>
                    <a:pt x="207" y="19"/>
                    <a:pt x="163" y="40"/>
                    <a:pt x="102" y="101"/>
                  </a:cubicBezTo>
                  <a:cubicBezTo>
                    <a:pt x="40" y="163"/>
                    <a:pt x="20" y="207"/>
                    <a:pt x="25" y="214"/>
                  </a:cubicBezTo>
                  <a:cubicBezTo>
                    <a:pt x="26" y="214"/>
                    <a:pt x="26" y="215"/>
                    <a:pt x="26" y="215"/>
                  </a:cubicBezTo>
                  <a:close/>
                  <a:moveTo>
                    <a:pt x="25" y="214"/>
                  </a:moveTo>
                  <a:cubicBezTo>
                    <a:pt x="25" y="214"/>
                    <a:pt x="25" y="214"/>
                    <a:pt x="26" y="214"/>
                  </a:cubicBezTo>
                  <a:cubicBezTo>
                    <a:pt x="25" y="214"/>
                    <a:pt x="25" y="214"/>
                    <a:pt x="25" y="214"/>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37" name="Freeform 49">
              <a:extLst>
                <a:ext uri="{FF2B5EF4-FFF2-40B4-BE49-F238E27FC236}">
                  <a16:creationId xmlns:a16="http://schemas.microsoft.com/office/drawing/2014/main" id="{ED7C0DBA-B7ED-4AFC-B644-812EDED0792E}"/>
                </a:ext>
              </a:extLst>
            </p:cNvPr>
            <p:cNvSpPr>
              <a:spLocks noChangeArrowheads="1"/>
            </p:cNvSpPr>
            <p:nvPr/>
          </p:nvSpPr>
          <p:spPr bwMode="auto">
            <a:xfrm>
              <a:off x="3143" y="902"/>
              <a:ext cx="250" cy="246"/>
            </a:xfrm>
            <a:custGeom>
              <a:avLst/>
              <a:gdLst>
                <a:gd name="G0" fmla="*/ 14 217 1"/>
                <a:gd name="G1" fmla="*/ G0 1 217"/>
                <a:gd name="G2" fmla="*/ 213 213 1"/>
                <a:gd name="G3" fmla="*/ G2 1 213"/>
                <a:gd name="G4" fmla="*/ 2 217 1"/>
                <a:gd name="G5" fmla="*/ G4 1 217"/>
                <a:gd name="G6" fmla="*/ 208 213 1"/>
                <a:gd name="G7" fmla="*/ G6 1 213"/>
                <a:gd name="G8" fmla="*/ 2 217 1"/>
                <a:gd name="G9" fmla="*/ G8 1 217"/>
                <a:gd name="G10" fmla="*/ 200 213 1"/>
                <a:gd name="G11" fmla="*/ G10 1 213"/>
                <a:gd name="G12" fmla="*/ 11 217 1"/>
                <a:gd name="G13" fmla="*/ G12 1 217"/>
                <a:gd name="G14" fmla="*/ 200 213 1"/>
                <a:gd name="G15" fmla="*/ G14 1 213"/>
                <a:gd name="G16" fmla="*/ 48 217 1"/>
                <a:gd name="G17" fmla="*/ G16 1 217"/>
                <a:gd name="G18" fmla="*/ 186 213 1"/>
                <a:gd name="G19" fmla="*/ G18 1 213"/>
                <a:gd name="G20" fmla="*/ 124 217 1"/>
                <a:gd name="G21" fmla="*/ G20 1 217"/>
                <a:gd name="G22" fmla="*/ 124 213 1"/>
                <a:gd name="G23" fmla="*/ G22 1 213"/>
                <a:gd name="G24" fmla="*/ 186 217 1"/>
                <a:gd name="G25" fmla="*/ G24 1 217"/>
                <a:gd name="G26" fmla="*/ 48 213 1"/>
                <a:gd name="G27" fmla="*/ G26 1 213"/>
                <a:gd name="G28" fmla="*/ 200 217 1"/>
                <a:gd name="G29" fmla="*/ G28 1 217"/>
                <a:gd name="G30" fmla="*/ 11 213 1"/>
                <a:gd name="G31" fmla="*/ G30 1 213"/>
                <a:gd name="G32" fmla="*/ 200 217 1"/>
                <a:gd name="G33" fmla="*/ G32 1 217"/>
                <a:gd name="G34" fmla="*/ 2 213 1"/>
                <a:gd name="G35" fmla="*/ G34 1 213"/>
                <a:gd name="G36" fmla="*/ 208 217 1"/>
                <a:gd name="G37" fmla="*/ G36 1 217"/>
                <a:gd name="G38" fmla="*/ 2 213 1"/>
                <a:gd name="G39" fmla="*/ G38 1 213"/>
                <a:gd name="G40" fmla="*/ 196 217 1"/>
                <a:gd name="G41" fmla="*/ G40 1 217"/>
                <a:gd name="G42" fmla="*/ 55 213 1"/>
                <a:gd name="G43" fmla="*/ G42 1 213"/>
                <a:gd name="G44" fmla="*/ 132 217 1"/>
                <a:gd name="G45" fmla="*/ G44 1 217"/>
                <a:gd name="G46" fmla="*/ 132 213 1"/>
                <a:gd name="G47" fmla="*/ G46 1 213"/>
                <a:gd name="G48" fmla="*/ 55 217 1"/>
                <a:gd name="G49" fmla="*/ G48 1 217"/>
                <a:gd name="G50" fmla="*/ 196 213 1"/>
                <a:gd name="G51" fmla="*/ G50 1 213"/>
                <a:gd name="G52" fmla="*/ 14 217 1"/>
                <a:gd name="G53" fmla="*/ G52 1 217"/>
                <a:gd name="G54" fmla="*/ 213 213 1"/>
                <a:gd name="G55" fmla="*/ G54 1 213"/>
                <a:gd name="G56" fmla="+- 217 0 0"/>
                <a:gd name="G57" fmla="+- 213 0 0"/>
                <a:gd name="T0" fmla="*/ 14 w 217"/>
                <a:gd name="T1" fmla="*/ 213 h 213"/>
                <a:gd name="T2" fmla="*/ 2 w 217"/>
                <a:gd name="T3" fmla="*/ 208 h 213"/>
                <a:gd name="T4" fmla="*/ 2 w 217"/>
                <a:gd name="T5" fmla="*/ 200 h 213"/>
                <a:gd name="T6" fmla="*/ 11 w 217"/>
                <a:gd name="T7" fmla="*/ 200 h 213"/>
                <a:gd name="T8" fmla="*/ 48 w 217"/>
                <a:gd name="T9" fmla="*/ 186 h 213"/>
                <a:gd name="T10" fmla="*/ 124 w 217"/>
                <a:gd name="T11" fmla="*/ 124 h 213"/>
                <a:gd name="T12" fmla="*/ 186 w 217"/>
                <a:gd name="T13" fmla="*/ 48 h 213"/>
                <a:gd name="T14" fmla="*/ 200 w 217"/>
                <a:gd name="T15" fmla="*/ 11 h 213"/>
                <a:gd name="T16" fmla="*/ 200 w 217"/>
                <a:gd name="T17" fmla="*/ 2 h 213"/>
                <a:gd name="T18" fmla="*/ 208 w 217"/>
                <a:gd name="T19" fmla="*/ 2 h 213"/>
                <a:gd name="T20" fmla="*/ 196 w 217"/>
                <a:gd name="T21" fmla="*/ 55 h 213"/>
                <a:gd name="T22" fmla="*/ 132 w 217"/>
                <a:gd name="T23" fmla="*/ 132 h 213"/>
                <a:gd name="T24" fmla="*/ 55 w 217"/>
                <a:gd name="T25" fmla="*/ 196 h 213"/>
                <a:gd name="T26" fmla="*/ 14 w 217"/>
                <a:gd name="T27"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7" h="213">
                  <a:moveTo>
                    <a:pt x="14" y="213"/>
                  </a:moveTo>
                  <a:cubicBezTo>
                    <a:pt x="9" y="213"/>
                    <a:pt x="5" y="211"/>
                    <a:pt x="2" y="208"/>
                  </a:cubicBezTo>
                  <a:cubicBezTo>
                    <a:pt x="0" y="206"/>
                    <a:pt x="0" y="202"/>
                    <a:pt x="2" y="200"/>
                  </a:cubicBezTo>
                  <a:cubicBezTo>
                    <a:pt x="5" y="197"/>
                    <a:pt x="9" y="197"/>
                    <a:pt x="11" y="200"/>
                  </a:cubicBezTo>
                  <a:cubicBezTo>
                    <a:pt x="13" y="202"/>
                    <a:pt x="23" y="202"/>
                    <a:pt x="48" y="186"/>
                  </a:cubicBezTo>
                  <a:cubicBezTo>
                    <a:pt x="71" y="172"/>
                    <a:pt x="98" y="150"/>
                    <a:pt x="124" y="124"/>
                  </a:cubicBezTo>
                  <a:cubicBezTo>
                    <a:pt x="150" y="98"/>
                    <a:pt x="172" y="71"/>
                    <a:pt x="186" y="48"/>
                  </a:cubicBezTo>
                  <a:cubicBezTo>
                    <a:pt x="202" y="23"/>
                    <a:pt x="202" y="13"/>
                    <a:pt x="200" y="11"/>
                  </a:cubicBezTo>
                  <a:cubicBezTo>
                    <a:pt x="198" y="8"/>
                    <a:pt x="198" y="5"/>
                    <a:pt x="200" y="2"/>
                  </a:cubicBezTo>
                  <a:cubicBezTo>
                    <a:pt x="202" y="0"/>
                    <a:pt x="206" y="0"/>
                    <a:pt x="208" y="2"/>
                  </a:cubicBezTo>
                  <a:cubicBezTo>
                    <a:pt x="217" y="11"/>
                    <a:pt x="213" y="28"/>
                    <a:pt x="196" y="55"/>
                  </a:cubicBezTo>
                  <a:cubicBezTo>
                    <a:pt x="182" y="78"/>
                    <a:pt x="159" y="106"/>
                    <a:pt x="132" y="132"/>
                  </a:cubicBezTo>
                  <a:cubicBezTo>
                    <a:pt x="106" y="159"/>
                    <a:pt x="78" y="182"/>
                    <a:pt x="55" y="196"/>
                  </a:cubicBezTo>
                  <a:cubicBezTo>
                    <a:pt x="37" y="207"/>
                    <a:pt x="24" y="213"/>
                    <a:pt x="14" y="213"/>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38" name="Freeform 50">
              <a:extLst>
                <a:ext uri="{FF2B5EF4-FFF2-40B4-BE49-F238E27FC236}">
                  <a16:creationId xmlns:a16="http://schemas.microsoft.com/office/drawing/2014/main" id="{99725428-3600-4067-B4AC-4A5C3D4B6C03}"/>
                </a:ext>
              </a:extLst>
            </p:cNvPr>
            <p:cNvSpPr>
              <a:spLocks noChangeArrowheads="1"/>
            </p:cNvSpPr>
            <p:nvPr/>
          </p:nvSpPr>
          <p:spPr bwMode="auto">
            <a:xfrm>
              <a:off x="3224" y="983"/>
              <a:ext cx="262" cy="246"/>
            </a:xfrm>
            <a:custGeom>
              <a:avLst/>
              <a:gdLst>
                <a:gd name="G0" fmla="*/ 14 227 1"/>
                <a:gd name="G1" fmla="*/ G0 1 227"/>
                <a:gd name="G2" fmla="*/ 213 213 1"/>
                <a:gd name="G3" fmla="*/ G2 1 213"/>
                <a:gd name="G4" fmla="*/ 2 227 1"/>
                <a:gd name="G5" fmla="*/ G4 1 227"/>
                <a:gd name="G6" fmla="*/ 208 213 1"/>
                <a:gd name="G7" fmla="*/ G6 1 213"/>
                <a:gd name="G8" fmla="*/ 2 227 1"/>
                <a:gd name="G9" fmla="*/ G8 1 227"/>
                <a:gd name="G10" fmla="*/ 200 213 1"/>
                <a:gd name="G11" fmla="*/ G10 1 213"/>
                <a:gd name="G12" fmla="*/ 11 227 1"/>
                <a:gd name="G13" fmla="*/ G12 1 227"/>
                <a:gd name="G14" fmla="*/ 200 213 1"/>
                <a:gd name="G15" fmla="*/ G14 1 213"/>
                <a:gd name="G16" fmla="*/ 124 227 1"/>
                <a:gd name="G17" fmla="*/ G16 1 227"/>
                <a:gd name="G18" fmla="*/ 124 213 1"/>
                <a:gd name="G19" fmla="*/ G18 1 213"/>
                <a:gd name="G20" fmla="*/ 200 227 1"/>
                <a:gd name="G21" fmla="*/ G20 1 227"/>
                <a:gd name="G22" fmla="*/ 11 213 1"/>
                <a:gd name="G23" fmla="*/ G22 1 213"/>
                <a:gd name="G24" fmla="*/ 200 227 1"/>
                <a:gd name="G25" fmla="*/ G24 1 227"/>
                <a:gd name="G26" fmla="*/ 2 213 1"/>
                <a:gd name="G27" fmla="*/ G26 1 213"/>
                <a:gd name="G28" fmla="*/ 208 227 1"/>
                <a:gd name="G29" fmla="*/ G28 1 227"/>
                <a:gd name="G30" fmla="*/ 2 213 1"/>
                <a:gd name="G31" fmla="*/ G30 1 213"/>
                <a:gd name="G32" fmla="*/ 132 227 1"/>
                <a:gd name="G33" fmla="*/ G32 1 227"/>
                <a:gd name="G34" fmla="*/ 132 213 1"/>
                <a:gd name="G35" fmla="*/ G34 1 213"/>
                <a:gd name="G36" fmla="*/ 14 227 1"/>
                <a:gd name="G37" fmla="*/ G36 1 227"/>
                <a:gd name="G38" fmla="*/ 213 213 1"/>
                <a:gd name="G39" fmla="*/ G38 1 213"/>
                <a:gd name="G40" fmla="+- 227 0 0"/>
                <a:gd name="G41" fmla="+- 213 0 0"/>
                <a:gd name="T0" fmla="*/ 14 w 227"/>
                <a:gd name="T1" fmla="*/ 213 h 213"/>
                <a:gd name="T2" fmla="*/ 2 w 227"/>
                <a:gd name="T3" fmla="*/ 208 h 213"/>
                <a:gd name="T4" fmla="*/ 2 w 227"/>
                <a:gd name="T5" fmla="*/ 200 h 213"/>
                <a:gd name="T6" fmla="*/ 11 w 227"/>
                <a:gd name="T7" fmla="*/ 200 h 213"/>
                <a:gd name="T8" fmla="*/ 124 w 227"/>
                <a:gd name="T9" fmla="*/ 124 h 213"/>
                <a:gd name="T10" fmla="*/ 200 w 227"/>
                <a:gd name="T11" fmla="*/ 11 h 213"/>
                <a:gd name="T12" fmla="*/ 200 w 227"/>
                <a:gd name="T13" fmla="*/ 2 h 213"/>
                <a:gd name="T14" fmla="*/ 208 w 227"/>
                <a:gd name="T15" fmla="*/ 2 h 213"/>
                <a:gd name="T16" fmla="*/ 132 w 227"/>
                <a:gd name="T17" fmla="*/ 132 h 213"/>
                <a:gd name="T18" fmla="*/ 14 w 227"/>
                <a:gd name="T19"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13">
                  <a:moveTo>
                    <a:pt x="14" y="213"/>
                  </a:moveTo>
                  <a:cubicBezTo>
                    <a:pt x="9" y="213"/>
                    <a:pt x="5" y="211"/>
                    <a:pt x="2" y="208"/>
                  </a:cubicBezTo>
                  <a:cubicBezTo>
                    <a:pt x="0" y="206"/>
                    <a:pt x="0" y="202"/>
                    <a:pt x="2" y="200"/>
                  </a:cubicBezTo>
                  <a:cubicBezTo>
                    <a:pt x="5" y="197"/>
                    <a:pt x="8" y="197"/>
                    <a:pt x="11" y="200"/>
                  </a:cubicBezTo>
                  <a:cubicBezTo>
                    <a:pt x="17" y="206"/>
                    <a:pt x="63" y="185"/>
                    <a:pt x="124" y="124"/>
                  </a:cubicBezTo>
                  <a:cubicBezTo>
                    <a:pt x="185" y="63"/>
                    <a:pt x="206" y="17"/>
                    <a:pt x="200" y="11"/>
                  </a:cubicBezTo>
                  <a:cubicBezTo>
                    <a:pt x="197" y="8"/>
                    <a:pt x="197" y="5"/>
                    <a:pt x="200" y="2"/>
                  </a:cubicBezTo>
                  <a:cubicBezTo>
                    <a:pt x="202" y="0"/>
                    <a:pt x="206" y="0"/>
                    <a:pt x="208" y="2"/>
                  </a:cubicBezTo>
                  <a:cubicBezTo>
                    <a:pt x="227" y="21"/>
                    <a:pt x="182" y="83"/>
                    <a:pt x="132" y="132"/>
                  </a:cubicBezTo>
                  <a:cubicBezTo>
                    <a:pt x="91" y="174"/>
                    <a:pt x="40" y="213"/>
                    <a:pt x="14" y="213"/>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2339" name="Freeform 51">
              <a:extLst>
                <a:ext uri="{FF2B5EF4-FFF2-40B4-BE49-F238E27FC236}">
                  <a16:creationId xmlns:a16="http://schemas.microsoft.com/office/drawing/2014/main" id="{F36DA18E-0312-4F4F-88F0-CC868A58B336}"/>
                </a:ext>
              </a:extLst>
            </p:cNvPr>
            <p:cNvSpPr>
              <a:spLocks noChangeArrowheads="1"/>
            </p:cNvSpPr>
            <p:nvPr/>
          </p:nvSpPr>
          <p:spPr bwMode="auto">
            <a:xfrm>
              <a:off x="3064" y="824"/>
              <a:ext cx="481" cy="476"/>
            </a:xfrm>
            <a:custGeom>
              <a:avLst/>
              <a:gdLst>
                <a:gd name="G0" fmla="*/ 214 416 1"/>
                <a:gd name="G1" fmla="*/ G0 1 416"/>
                <a:gd name="G2" fmla="*/ 412 412 1"/>
                <a:gd name="G3" fmla="*/ G2 1 412"/>
                <a:gd name="G4" fmla="*/ 202 416 1"/>
                <a:gd name="G5" fmla="*/ G4 1 416"/>
                <a:gd name="G6" fmla="*/ 408 412 1"/>
                <a:gd name="G7" fmla="*/ G6 1 412"/>
                <a:gd name="G8" fmla="*/ 2 416 1"/>
                <a:gd name="G9" fmla="*/ G8 1 416"/>
                <a:gd name="G10" fmla="*/ 208 412 1"/>
                <a:gd name="G11" fmla="*/ G10 1 412"/>
                <a:gd name="G12" fmla="*/ 2 416 1"/>
                <a:gd name="G13" fmla="*/ G12 1 416"/>
                <a:gd name="G14" fmla="*/ 208 412 1"/>
                <a:gd name="G15" fmla="*/ G14 1 412"/>
                <a:gd name="G16" fmla="*/ 2 416 1"/>
                <a:gd name="G17" fmla="*/ G16 1 416"/>
                <a:gd name="G18" fmla="*/ 208 412 1"/>
                <a:gd name="G19" fmla="*/ G18 1 412"/>
                <a:gd name="G20" fmla="*/ 2 416 1"/>
                <a:gd name="G21" fmla="*/ G20 1 416"/>
                <a:gd name="G22" fmla="*/ 199 412 1"/>
                <a:gd name="G23" fmla="*/ G22 1 412"/>
                <a:gd name="G24" fmla="*/ 11 416 1"/>
                <a:gd name="G25" fmla="*/ G24 1 416"/>
                <a:gd name="G26" fmla="*/ 199 412 1"/>
                <a:gd name="G27" fmla="*/ G26 1 412"/>
                <a:gd name="G28" fmla="*/ 124 416 1"/>
                <a:gd name="G29" fmla="*/ G28 1 416"/>
                <a:gd name="G30" fmla="*/ 123 412 1"/>
                <a:gd name="G31" fmla="*/ G30 1 412"/>
                <a:gd name="G32" fmla="*/ 124 416 1"/>
                <a:gd name="G33" fmla="*/ G32 1 416"/>
                <a:gd name="G34" fmla="*/ 123 412 1"/>
                <a:gd name="G35" fmla="*/ G34 1 412"/>
                <a:gd name="G36" fmla="*/ 200 416 1"/>
                <a:gd name="G37" fmla="*/ G36 1 416"/>
                <a:gd name="G38" fmla="*/ 10 412 1"/>
                <a:gd name="G39" fmla="*/ G38 1 412"/>
                <a:gd name="G40" fmla="*/ 200 416 1"/>
                <a:gd name="G41" fmla="*/ G40 1 416"/>
                <a:gd name="G42" fmla="*/ 2 412 1"/>
                <a:gd name="G43" fmla="*/ G42 1 412"/>
                <a:gd name="G44" fmla="*/ 208 416 1"/>
                <a:gd name="G45" fmla="*/ G44 1 416"/>
                <a:gd name="G46" fmla="*/ 2 412 1"/>
                <a:gd name="G47" fmla="*/ G46 1 412"/>
                <a:gd name="G48" fmla="*/ 408 416 1"/>
                <a:gd name="G49" fmla="*/ G48 1 416"/>
                <a:gd name="G50" fmla="*/ 202 412 1"/>
                <a:gd name="G51" fmla="*/ G50 1 412"/>
                <a:gd name="G52" fmla="*/ 396 416 1"/>
                <a:gd name="G53" fmla="*/ G52 1 416"/>
                <a:gd name="G54" fmla="*/ 254 412 1"/>
                <a:gd name="G55" fmla="*/ G54 1 412"/>
                <a:gd name="G56" fmla="*/ 332 416 1"/>
                <a:gd name="G57" fmla="*/ G56 1 416"/>
                <a:gd name="G58" fmla="*/ 332 412 1"/>
                <a:gd name="G59" fmla="*/ G58 1 412"/>
                <a:gd name="G60" fmla="*/ 254 416 1"/>
                <a:gd name="G61" fmla="*/ G60 1 416"/>
                <a:gd name="G62" fmla="*/ 396 412 1"/>
                <a:gd name="G63" fmla="*/ G62 1 412"/>
                <a:gd name="G64" fmla="*/ 214 416 1"/>
                <a:gd name="G65" fmla="*/ G64 1 416"/>
                <a:gd name="G66" fmla="*/ 412 412 1"/>
                <a:gd name="G67" fmla="*/ G66 1 412"/>
                <a:gd name="G68" fmla="*/ 22 416 1"/>
                <a:gd name="G69" fmla="*/ G68 1 416"/>
                <a:gd name="G70" fmla="*/ 211 412 1"/>
                <a:gd name="G71" fmla="*/ G70 1 412"/>
                <a:gd name="G72" fmla="*/ 210 416 1"/>
                <a:gd name="G73" fmla="*/ G72 1 416"/>
                <a:gd name="G74" fmla="*/ 399 412 1"/>
                <a:gd name="G75" fmla="*/ G74 1 412"/>
                <a:gd name="G76" fmla="*/ 248 416 1"/>
                <a:gd name="G77" fmla="*/ G76 1 416"/>
                <a:gd name="G78" fmla="*/ 386 412 1"/>
                <a:gd name="G79" fmla="*/ G78 1 412"/>
                <a:gd name="G80" fmla="*/ 323 416 1"/>
                <a:gd name="G81" fmla="*/ G80 1 416"/>
                <a:gd name="G82" fmla="*/ 323 412 1"/>
                <a:gd name="G83" fmla="*/ G82 1 412"/>
                <a:gd name="G84" fmla="*/ 386 416 1"/>
                <a:gd name="G85" fmla="*/ G84 1 416"/>
                <a:gd name="G86" fmla="*/ 248 412 1"/>
                <a:gd name="G87" fmla="*/ G86 1 412"/>
                <a:gd name="G88" fmla="*/ 399 416 1"/>
                <a:gd name="G89" fmla="*/ G88 1 416"/>
                <a:gd name="G90" fmla="*/ 210 412 1"/>
                <a:gd name="G91" fmla="*/ G90 1 412"/>
                <a:gd name="G92" fmla="*/ 211 416 1"/>
                <a:gd name="G93" fmla="*/ G92 1 416"/>
                <a:gd name="G94" fmla="*/ 22 412 1"/>
                <a:gd name="G95" fmla="*/ G94 1 412"/>
                <a:gd name="G96" fmla="*/ 132 416 1"/>
                <a:gd name="G97" fmla="*/ G96 1 416"/>
                <a:gd name="G98" fmla="*/ 132 412 1"/>
                <a:gd name="G99" fmla="*/ G98 1 412"/>
                <a:gd name="G100" fmla="*/ 132 416 1"/>
                <a:gd name="G101" fmla="*/ G100 1 416"/>
                <a:gd name="G102" fmla="*/ 132 412 1"/>
                <a:gd name="G103" fmla="*/ G102 1 412"/>
                <a:gd name="G104" fmla="*/ 22 416 1"/>
                <a:gd name="G105" fmla="*/ G104 1 416"/>
                <a:gd name="G106" fmla="*/ 211 412 1"/>
                <a:gd name="G107" fmla="*/ G106 1 412"/>
                <a:gd name="G108" fmla="*/ 128 416 1"/>
                <a:gd name="G109" fmla="*/ G108 1 416"/>
                <a:gd name="G110" fmla="*/ 128 412 1"/>
                <a:gd name="G111" fmla="*/ G110 1 412"/>
                <a:gd name="G112" fmla="*/ 128 416 1"/>
                <a:gd name="G113" fmla="*/ G112 1 416"/>
                <a:gd name="G114" fmla="*/ 128 412 1"/>
                <a:gd name="G115" fmla="*/ G114 1 412"/>
                <a:gd name="G116" fmla="+- 416 0 0"/>
                <a:gd name="G117" fmla="+- 412 0 0"/>
                <a:gd name="T0" fmla="*/ 214 w 416"/>
                <a:gd name="T1" fmla="*/ 412 h 412"/>
                <a:gd name="T2" fmla="*/ 202 w 416"/>
                <a:gd name="T3" fmla="*/ 408 h 412"/>
                <a:gd name="T4" fmla="*/ 2 w 416"/>
                <a:gd name="T5" fmla="*/ 208 h 412"/>
                <a:gd name="T6" fmla="*/ 2 w 416"/>
                <a:gd name="T7" fmla="*/ 208 h 412"/>
                <a:gd name="T8" fmla="*/ 2 w 416"/>
                <a:gd name="T9" fmla="*/ 208 h 412"/>
                <a:gd name="T10" fmla="*/ 2 w 416"/>
                <a:gd name="T11" fmla="*/ 199 h 412"/>
                <a:gd name="T12" fmla="*/ 11 w 416"/>
                <a:gd name="T13" fmla="*/ 199 h 412"/>
                <a:gd name="T14" fmla="*/ 124 w 416"/>
                <a:gd name="T15" fmla="*/ 123 h 412"/>
                <a:gd name="T16" fmla="*/ 124 w 416"/>
                <a:gd name="T17" fmla="*/ 123 h 412"/>
                <a:gd name="T18" fmla="*/ 200 w 416"/>
                <a:gd name="T19" fmla="*/ 10 h 412"/>
                <a:gd name="T20" fmla="*/ 200 w 416"/>
                <a:gd name="T21" fmla="*/ 2 h 412"/>
                <a:gd name="T22" fmla="*/ 208 w 416"/>
                <a:gd name="T23" fmla="*/ 2 h 412"/>
                <a:gd name="T24" fmla="*/ 408 w 416"/>
                <a:gd name="T25" fmla="*/ 202 h 412"/>
                <a:gd name="T26" fmla="*/ 396 w 416"/>
                <a:gd name="T27" fmla="*/ 254 h 412"/>
                <a:gd name="T28" fmla="*/ 332 w 416"/>
                <a:gd name="T29" fmla="*/ 332 h 412"/>
                <a:gd name="T30" fmla="*/ 254 w 416"/>
                <a:gd name="T31" fmla="*/ 396 h 412"/>
                <a:gd name="T32" fmla="*/ 214 w 416"/>
                <a:gd name="T33" fmla="*/ 412 h 412"/>
                <a:gd name="T34" fmla="*/ 22 w 416"/>
                <a:gd name="T35" fmla="*/ 211 h 412"/>
                <a:gd name="T36" fmla="*/ 210 w 416"/>
                <a:gd name="T37" fmla="*/ 399 h 412"/>
                <a:gd name="T38" fmla="*/ 248 w 416"/>
                <a:gd name="T39" fmla="*/ 386 h 412"/>
                <a:gd name="T40" fmla="*/ 323 w 416"/>
                <a:gd name="T41" fmla="*/ 323 h 412"/>
                <a:gd name="T42" fmla="*/ 386 w 416"/>
                <a:gd name="T43" fmla="*/ 248 h 412"/>
                <a:gd name="T44" fmla="*/ 399 w 416"/>
                <a:gd name="T45" fmla="*/ 210 h 412"/>
                <a:gd name="T46" fmla="*/ 211 w 416"/>
                <a:gd name="T47" fmla="*/ 22 h 412"/>
                <a:gd name="T48" fmla="*/ 132 w 416"/>
                <a:gd name="T49" fmla="*/ 132 h 412"/>
                <a:gd name="T50" fmla="*/ 132 w 416"/>
                <a:gd name="T51" fmla="*/ 132 h 412"/>
                <a:gd name="T52" fmla="*/ 22 w 416"/>
                <a:gd name="T53" fmla="*/ 211 h 412"/>
                <a:gd name="T54" fmla="*/ 128 w 416"/>
                <a:gd name="T55" fmla="*/ 128 h 412"/>
                <a:gd name="T56" fmla="*/ 128 w 416"/>
                <a:gd name="T57" fmla="*/ 12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6" h="412">
                  <a:moveTo>
                    <a:pt x="214" y="412"/>
                  </a:moveTo>
                  <a:cubicBezTo>
                    <a:pt x="209" y="412"/>
                    <a:pt x="205" y="411"/>
                    <a:pt x="202" y="408"/>
                  </a:cubicBezTo>
                  <a:cubicBezTo>
                    <a:pt x="2" y="208"/>
                    <a:pt x="2" y="208"/>
                    <a:pt x="2" y="208"/>
                  </a:cubicBezTo>
                  <a:cubicBezTo>
                    <a:pt x="2" y="208"/>
                    <a:pt x="2" y="208"/>
                    <a:pt x="2" y="208"/>
                  </a:cubicBezTo>
                  <a:cubicBezTo>
                    <a:pt x="2" y="208"/>
                    <a:pt x="2" y="208"/>
                    <a:pt x="2" y="208"/>
                  </a:cubicBezTo>
                  <a:cubicBezTo>
                    <a:pt x="0" y="206"/>
                    <a:pt x="0" y="202"/>
                    <a:pt x="2" y="199"/>
                  </a:cubicBezTo>
                  <a:cubicBezTo>
                    <a:pt x="4" y="197"/>
                    <a:pt x="8" y="197"/>
                    <a:pt x="11" y="199"/>
                  </a:cubicBezTo>
                  <a:cubicBezTo>
                    <a:pt x="17" y="206"/>
                    <a:pt x="62" y="185"/>
                    <a:pt x="124" y="123"/>
                  </a:cubicBezTo>
                  <a:cubicBezTo>
                    <a:pt x="124" y="123"/>
                    <a:pt x="124" y="123"/>
                    <a:pt x="124" y="123"/>
                  </a:cubicBezTo>
                  <a:cubicBezTo>
                    <a:pt x="185" y="62"/>
                    <a:pt x="206" y="17"/>
                    <a:pt x="200" y="10"/>
                  </a:cubicBezTo>
                  <a:cubicBezTo>
                    <a:pt x="197" y="8"/>
                    <a:pt x="197" y="4"/>
                    <a:pt x="200" y="2"/>
                  </a:cubicBezTo>
                  <a:cubicBezTo>
                    <a:pt x="202" y="0"/>
                    <a:pt x="206" y="0"/>
                    <a:pt x="208" y="2"/>
                  </a:cubicBezTo>
                  <a:cubicBezTo>
                    <a:pt x="408" y="202"/>
                    <a:pt x="408" y="202"/>
                    <a:pt x="408" y="202"/>
                  </a:cubicBezTo>
                  <a:cubicBezTo>
                    <a:pt x="416" y="210"/>
                    <a:pt x="412" y="228"/>
                    <a:pt x="396" y="254"/>
                  </a:cubicBezTo>
                  <a:cubicBezTo>
                    <a:pt x="381" y="278"/>
                    <a:pt x="359" y="305"/>
                    <a:pt x="332" y="332"/>
                  </a:cubicBezTo>
                  <a:cubicBezTo>
                    <a:pt x="305" y="359"/>
                    <a:pt x="278" y="381"/>
                    <a:pt x="254" y="396"/>
                  </a:cubicBezTo>
                  <a:cubicBezTo>
                    <a:pt x="237" y="407"/>
                    <a:pt x="223" y="412"/>
                    <a:pt x="214" y="412"/>
                  </a:cubicBezTo>
                  <a:close/>
                  <a:moveTo>
                    <a:pt x="22" y="211"/>
                  </a:moveTo>
                  <a:cubicBezTo>
                    <a:pt x="210" y="399"/>
                    <a:pt x="210" y="399"/>
                    <a:pt x="210" y="399"/>
                  </a:cubicBezTo>
                  <a:cubicBezTo>
                    <a:pt x="212" y="401"/>
                    <a:pt x="222" y="402"/>
                    <a:pt x="248" y="386"/>
                  </a:cubicBezTo>
                  <a:cubicBezTo>
                    <a:pt x="271" y="372"/>
                    <a:pt x="297" y="349"/>
                    <a:pt x="323" y="323"/>
                  </a:cubicBezTo>
                  <a:cubicBezTo>
                    <a:pt x="350" y="297"/>
                    <a:pt x="372" y="271"/>
                    <a:pt x="386" y="248"/>
                  </a:cubicBezTo>
                  <a:cubicBezTo>
                    <a:pt x="402" y="222"/>
                    <a:pt x="401" y="212"/>
                    <a:pt x="399" y="210"/>
                  </a:cubicBezTo>
                  <a:cubicBezTo>
                    <a:pt x="211" y="22"/>
                    <a:pt x="211" y="22"/>
                    <a:pt x="211" y="22"/>
                  </a:cubicBezTo>
                  <a:cubicBezTo>
                    <a:pt x="205" y="50"/>
                    <a:pt x="170" y="94"/>
                    <a:pt x="132" y="132"/>
                  </a:cubicBezTo>
                  <a:cubicBezTo>
                    <a:pt x="132" y="132"/>
                    <a:pt x="132" y="132"/>
                    <a:pt x="132" y="132"/>
                  </a:cubicBezTo>
                  <a:cubicBezTo>
                    <a:pt x="94" y="170"/>
                    <a:pt x="50" y="205"/>
                    <a:pt x="22" y="211"/>
                  </a:cubicBezTo>
                  <a:close/>
                  <a:moveTo>
                    <a:pt x="128" y="128"/>
                  </a:moveTo>
                  <a:cubicBezTo>
                    <a:pt x="128" y="128"/>
                    <a:pt x="128" y="128"/>
                    <a:pt x="128" y="128"/>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grpSp>
      <p:sp>
        <p:nvSpPr>
          <p:cNvPr id="12345" name="Line 57">
            <a:extLst>
              <a:ext uri="{FF2B5EF4-FFF2-40B4-BE49-F238E27FC236}">
                <a16:creationId xmlns:a16="http://schemas.microsoft.com/office/drawing/2014/main" id="{15C5E48A-09AA-4CAE-8B9F-79B708CE90DA}"/>
              </a:ext>
            </a:extLst>
          </p:cNvPr>
          <p:cNvSpPr>
            <a:spLocks noChangeShapeType="1"/>
          </p:cNvSpPr>
          <p:nvPr/>
        </p:nvSpPr>
        <p:spPr bwMode="auto">
          <a:xfrm>
            <a:off x="1908175" y="0"/>
            <a:ext cx="1588" cy="1152525"/>
          </a:xfrm>
          <a:prstGeom prst="line">
            <a:avLst/>
          </a:prstGeom>
          <a:noFill/>
          <a:ln w="720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12346" name="Rectangle 58">
            <a:extLst>
              <a:ext uri="{FF2B5EF4-FFF2-40B4-BE49-F238E27FC236}">
                <a16:creationId xmlns:a16="http://schemas.microsoft.com/office/drawing/2014/main" id="{EE4A9409-25EE-48A1-B46B-DE4D2489651C}"/>
              </a:ext>
            </a:extLst>
          </p:cNvPr>
          <p:cNvSpPr>
            <a:spLocks noChangeArrowheads="1"/>
          </p:cNvSpPr>
          <p:nvPr/>
        </p:nvSpPr>
        <p:spPr bwMode="auto">
          <a:xfrm>
            <a:off x="2216150" y="358775"/>
            <a:ext cx="6094413"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sz="2400" dirty="0">
                <a:latin typeface="Montserrat" panose="00000500000000000000" pitchFamily="2" charset="-18"/>
              </a:rPr>
              <a:t>TYTUŁ 9</a:t>
            </a:r>
          </a:p>
        </p:txBody>
      </p:sp>
      <p:graphicFrame>
        <p:nvGraphicFramePr>
          <p:cNvPr id="97" name="Chart 457">
            <a:extLst>
              <a:ext uri="{FF2B5EF4-FFF2-40B4-BE49-F238E27FC236}">
                <a16:creationId xmlns:a16="http://schemas.microsoft.com/office/drawing/2014/main" id="{D5D12ED8-6178-42CD-8CB9-BEB86400D488}"/>
              </a:ext>
            </a:extLst>
          </p:cNvPr>
          <p:cNvGraphicFramePr/>
          <p:nvPr>
            <p:extLst>
              <p:ext uri="{D42A27DB-BD31-4B8C-83A1-F6EECF244321}">
                <p14:modId xmlns:p14="http://schemas.microsoft.com/office/powerpoint/2010/main" val="1621128112"/>
              </p:ext>
            </p:extLst>
          </p:nvPr>
        </p:nvGraphicFramePr>
        <p:xfrm>
          <a:off x="99583" y="1545824"/>
          <a:ext cx="6263117" cy="42559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8" name="Chart 458">
            <a:extLst>
              <a:ext uri="{FF2B5EF4-FFF2-40B4-BE49-F238E27FC236}">
                <a16:creationId xmlns:a16="http://schemas.microsoft.com/office/drawing/2014/main" id="{AA2573B9-E7A5-4776-9EA5-31247C3367AD}"/>
              </a:ext>
            </a:extLst>
          </p:cNvPr>
          <p:cNvGraphicFramePr/>
          <p:nvPr>
            <p:extLst>
              <p:ext uri="{D42A27DB-BD31-4B8C-83A1-F6EECF244321}">
                <p14:modId xmlns:p14="http://schemas.microsoft.com/office/powerpoint/2010/main" val="1764631249"/>
              </p:ext>
            </p:extLst>
          </p:nvPr>
        </p:nvGraphicFramePr>
        <p:xfrm>
          <a:off x="6134100" y="1545824"/>
          <a:ext cx="6157484" cy="4255902"/>
        </p:xfrm>
        <a:graphic>
          <a:graphicData uri="http://schemas.openxmlformats.org/drawingml/2006/chart">
            <c:chart xmlns:c="http://schemas.openxmlformats.org/drawingml/2006/chart" xmlns:r="http://schemas.openxmlformats.org/officeDocument/2006/relationships" r:id="rId4"/>
          </a:graphicData>
        </a:graphic>
      </p:graphicFrame>
      <p:sp>
        <p:nvSpPr>
          <p:cNvPr id="99" name="TextBox 459">
            <a:extLst>
              <a:ext uri="{FF2B5EF4-FFF2-40B4-BE49-F238E27FC236}">
                <a16:creationId xmlns:a16="http://schemas.microsoft.com/office/drawing/2014/main" id="{D13D1B93-5D91-4EF4-92FC-DD63B0CE9D5C}"/>
              </a:ext>
            </a:extLst>
          </p:cNvPr>
          <p:cNvSpPr txBox="1"/>
          <p:nvPr/>
        </p:nvSpPr>
        <p:spPr>
          <a:xfrm>
            <a:off x="1663093" y="2636726"/>
            <a:ext cx="857839" cy="461665"/>
          </a:xfrm>
          <a:prstGeom prst="rect">
            <a:avLst/>
          </a:prstGeom>
          <a:noFill/>
        </p:spPr>
        <p:txBody>
          <a:bodyPr wrap="square" rtlCol="0" anchor="ctr">
            <a:spAutoFit/>
          </a:bodyPr>
          <a:lstStyle/>
          <a:p>
            <a:pPr algn="ctr" defTabSz="914400" fontAlgn="auto" hangingPunct="1">
              <a:lnSpc>
                <a:spcPct val="100000"/>
              </a:lnSpc>
              <a:spcBef>
                <a:spcPts val="0"/>
              </a:spcBef>
              <a:spcAft>
                <a:spcPts val="0"/>
              </a:spcAft>
              <a:buClrTx/>
              <a:buSzTx/>
              <a:buFontTx/>
              <a:buNone/>
            </a:pPr>
            <a:r>
              <a:rPr lang="en-US" altLang="ko-KR" sz="2400" b="1" dirty="0">
                <a:solidFill>
                  <a:srgbClr val="0680C3"/>
                </a:solidFill>
                <a:latin typeface="Arial"/>
                <a:cs typeface="Arial" pitchFamily="34" charset="0"/>
              </a:rPr>
              <a:t>60%</a:t>
            </a:r>
            <a:endParaRPr lang="ko-KR" altLang="en-US" sz="2400" b="1" dirty="0">
              <a:solidFill>
                <a:srgbClr val="0680C3"/>
              </a:solidFill>
              <a:latin typeface="Arial"/>
              <a:cs typeface="Arial" pitchFamily="34" charset="0"/>
            </a:endParaRPr>
          </a:p>
        </p:txBody>
      </p:sp>
      <p:sp>
        <p:nvSpPr>
          <p:cNvPr id="100" name="TextBox 460">
            <a:extLst>
              <a:ext uri="{FF2B5EF4-FFF2-40B4-BE49-F238E27FC236}">
                <a16:creationId xmlns:a16="http://schemas.microsoft.com/office/drawing/2014/main" id="{E7914DC0-8957-476A-8CF2-D227AB5D4854}"/>
              </a:ext>
            </a:extLst>
          </p:cNvPr>
          <p:cNvSpPr txBox="1"/>
          <p:nvPr/>
        </p:nvSpPr>
        <p:spPr>
          <a:xfrm>
            <a:off x="3766611" y="3437316"/>
            <a:ext cx="857839" cy="461665"/>
          </a:xfrm>
          <a:prstGeom prst="rect">
            <a:avLst/>
          </a:prstGeom>
          <a:noFill/>
        </p:spPr>
        <p:txBody>
          <a:bodyPr wrap="square" rtlCol="0" anchor="ctr">
            <a:spAutoFit/>
          </a:bodyPr>
          <a:lstStyle/>
          <a:p>
            <a:pPr algn="ctr" defTabSz="914400" fontAlgn="auto" hangingPunct="1">
              <a:lnSpc>
                <a:spcPct val="100000"/>
              </a:lnSpc>
              <a:spcBef>
                <a:spcPts val="0"/>
              </a:spcBef>
              <a:spcAft>
                <a:spcPts val="0"/>
              </a:spcAft>
              <a:buClrTx/>
              <a:buSzTx/>
              <a:buFontTx/>
              <a:buNone/>
            </a:pPr>
            <a:r>
              <a:rPr lang="en-US" altLang="ko-KR" sz="2400" b="1" dirty="0">
                <a:solidFill>
                  <a:srgbClr val="07A398"/>
                </a:solidFill>
                <a:latin typeface="Arial"/>
                <a:cs typeface="Arial" pitchFamily="34" charset="0"/>
              </a:rPr>
              <a:t>25%</a:t>
            </a:r>
            <a:endParaRPr lang="ko-KR" altLang="en-US" sz="2400" b="1" dirty="0">
              <a:solidFill>
                <a:srgbClr val="07A398"/>
              </a:solidFill>
              <a:latin typeface="Arial"/>
              <a:cs typeface="Arial" pitchFamily="34" charset="0"/>
            </a:endParaRPr>
          </a:p>
        </p:txBody>
      </p:sp>
      <p:sp>
        <p:nvSpPr>
          <p:cNvPr id="101" name="TextBox 461">
            <a:extLst>
              <a:ext uri="{FF2B5EF4-FFF2-40B4-BE49-F238E27FC236}">
                <a16:creationId xmlns:a16="http://schemas.microsoft.com/office/drawing/2014/main" id="{33AA54D7-B649-45D8-AE75-D590B6A1E045}"/>
              </a:ext>
            </a:extLst>
          </p:cNvPr>
          <p:cNvSpPr txBox="1"/>
          <p:nvPr/>
        </p:nvSpPr>
        <p:spPr>
          <a:xfrm>
            <a:off x="2245812" y="4237906"/>
            <a:ext cx="857839" cy="461665"/>
          </a:xfrm>
          <a:prstGeom prst="rect">
            <a:avLst/>
          </a:prstGeom>
          <a:noFill/>
        </p:spPr>
        <p:txBody>
          <a:bodyPr wrap="square" rtlCol="0" anchor="ctr">
            <a:spAutoFit/>
          </a:bodyPr>
          <a:lstStyle/>
          <a:p>
            <a:pPr algn="ctr" defTabSz="914400" fontAlgn="auto" hangingPunct="1">
              <a:lnSpc>
                <a:spcPct val="100000"/>
              </a:lnSpc>
              <a:spcBef>
                <a:spcPts val="0"/>
              </a:spcBef>
              <a:spcAft>
                <a:spcPts val="0"/>
              </a:spcAft>
              <a:buClrTx/>
              <a:buSzTx/>
              <a:buFontTx/>
              <a:buNone/>
            </a:pPr>
            <a:r>
              <a:rPr lang="en-US" altLang="ko-KR" sz="2400" b="1" dirty="0">
                <a:solidFill>
                  <a:srgbClr val="90C221"/>
                </a:solidFill>
                <a:latin typeface="Arial"/>
                <a:cs typeface="Arial" pitchFamily="34" charset="0"/>
              </a:rPr>
              <a:t>50%</a:t>
            </a:r>
            <a:endParaRPr lang="ko-KR" altLang="en-US" sz="2400" b="1" dirty="0">
              <a:solidFill>
                <a:srgbClr val="90C221"/>
              </a:solidFill>
              <a:latin typeface="Arial"/>
              <a:cs typeface="Arial" pitchFamily="34" charset="0"/>
            </a:endParaRPr>
          </a:p>
        </p:txBody>
      </p:sp>
      <p:sp>
        <p:nvSpPr>
          <p:cNvPr id="102" name="TextBox 462">
            <a:extLst>
              <a:ext uri="{FF2B5EF4-FFF2-40B4-BE49-F238E27FC236}">
                <a16:creationId xmlns:a16="http://schemas.microsoft.com/office/drawing/2014/main" id="{A0FD63C6-78C9-4074-BB70-C68D5DD494B3}"/>
              </a:ext>
            </a:extLst>
          </p:cNvPr>
          <p:cNvSpPr txBox="1"/>
          <p:nvPr/>
        </p:nvSpPr>
        <p:spPr>
          <a:xfrm>
            <a:off x="2844519" y="5038498"/>
            <a:ext cx="857839" cy="461665"/>
          </a:xfrm>
          <a:prstGeom prst="rect">
            <a:avLst/>
          </a:prstGeom>
          <a:noFill/>
        </p:spPr>
        <p:txBody>
          <a:bodyPr wrap="square" rtlCol="0" anchor="ctr">
            <a:spAutoFit/>
          </a:bodyPr>
          <a:lstStyle/>
          <a:p>
            <a:pPr algn="ctr" defTabSz="914400" fontAlgn="auto" hangingPunct="1">
              <a:lnSpc>
                <a:spcPct val="100000"/>
              </a:lnSpc>
              <a:spcBef>
                <a:spcPts val="0"/>
              </a:spcBef>
              <a:spcAft>
                <a:spcPts val="0"/>
              </a:spcAft>
              <a:buClrTx/>
              <a:buSzTx/>
              <a:buFontTx/>
              <a:buNone/>
            </a:pPr>
            <a:r>
              <a:rPr lang="en-US" altLang="ko-KR" sz="2400" b="1" dirty="0">
                <a:solidFill>
                  <a:srgbClr val="FBA200"/>
                </a:solidFill>
                <a:latin typeface="Arial"/>
                <a:cs typeface="Arial" pitchFamily="34" charset="0"/>
              </a:rPr>
              <a:t>40%</a:t>
            </a:r>
            <a:endParaRPr lang="ko-KR" altLang="en-US" sz="2400" b="1" dirty="0">
              <a:solidFill>
                <a:srgbClr val="FBA200"/>
              </a:solidFill>
              <a:latin typeface="Arial"/>
              <a:cs typeface="Arial" pitchFamily="34" charset="0"/>
            </a:endParaRPr>
          </a:p>
        </p:txBody>
      </p:sp>
      <p:sp>
        <p:nvSpPr>
          <p:cNvPr id="103" name="TextBox 463">
            <a:extLst>
              <a:ext uri="{FF2B5EF4-FFF2-40B4-BE49-F238E27FC236}">
                <a16:creationId xmlns:a16="http://schemas.microsoft.com/office/drawing/2014/main" id="{83FB5527-849B-46FA-9686-279C31D724C1}"/>
              </a:ext>
            </a:extLst>
          </p:cNvPr>
          <p:cNvSpPr txBox="1"/>
          <p:nvPr/>
        </p:nvSpPr>
        <p:spPr>
          <a:xfrm>
            <a:off x="9095922" y="5038498"/>
            <a:ext cx="857839" cy="461665"/>
          </a:xfrm>
          <a:prstGeom prst="rect">
            <a:avLst/>
          </a:prstGeom>
          <a:noFill/>
        </p:spPr>
        <p:txBody>
          <a:bodyPr wrap="square" rtlCol="0" anchor="ctr">
            <a:spAutoFit/>
          </a:bodyPr>
          <a:lstStyle/>
          <a:p>
            <a:pPr algn="ctr" defTabSz="914400" fontAlgn="auto" hangingPunct="1">
              <a:lnSpc>
                <a:spcPct val="100000"/>
              </a:lnSpc>
              <a:spcBef>
                <a:spcPts val="0"/>
              </a:spcBef>
              <a:spcAft>
                <a:spcPts val="0"/>
              </a:spcAft>
              <a:buClrTx/>
              <a:buSzTx/>
              <a:buFontTx/>
              <a:buNone/>
            </a:pPr>
            <a:r>
              <a:rPr lang="en-US" altLang="ko-KR" sz="2400" b="1" dirty="0">
                <a:solidFill>
                  <a:srgbClr val="FBA200"/>
                </a:solidFill>
                <a:latin typeface="Arial"/>
                <a:cs typeface="Arial" pitchFamily="34" charset="0"/>
              </a:rPr>
              <a:t>50%</a:t>
            </a:r>
            <a:endParaRPr lang="ko-KR" altLang="en-US" sz="2400" b="1" dirty="0">
              <a:solidFill>
                <a:srgbClr val="FBA200"/>
              </a:solidFill>
              <a:latin typeface="Arial"/>
              <a:cs typeface="Arial" pitchFamily="34" charset="0"/>
            </a:endParaRPr>
          </a:p>
        </p:txBody>
      </p:sp>
      <p:sp>
        <p:nvSpPr>
          <p:cNvPr id="104" name="TextBox 464">
            <a:extLst>
              <a:ext uri="{FF2B5EF4-FFF2-40B4-BE49-F238E27FC236}">
                <a16:creationId xmlns:a16="http://schemas.microsoft.com/office/drawing/2014/main" id="{D462D23A-90B5-4D2E-A05C-7603F38D22B7}"/>
              </a:ext>
            </a:extLst>
          </p:cNvPr>
          <p:cNvSpPr txBox="1"/>
          <p:nvPr/>
        </p:nvSpPr>
        <p:spPr>
          <a:xfrm>
            <a:off x="10291738" y="4237906"/>
            <a:ext cx="857839" cy="461665"/>
          </a:xfrm>
          <a:prstGeom prst="rect">
            <a:avLst/>
          </a:prstGeom>
          <a:noFill/>
        </p:spPr>
        <p:txBody>
          <a:bodyPr wrap="square" rtlCol="0" anchor="ctr">
            <a:spAutoFit/>
          </a:bodyPr>
          <a:lstStyle/>
          <a:p>
            <a:pPr algn="ctr" defTabSz="914400" fontAlgn="auto" hangingPunct="1">
              <a:lnSpc>
                <a:spcPct val="100000"/>
              </a:lnSpc>
              <a:spcBef>
                <a:spcPts val="0"/>
              </a:spcBef>
              <a:spcAft>
                <a:spcPts val="0"/>
              </a:spcAft>
              <a:buClrTx/>
              <a:buSzTx/>
              <a:buFontTx/>
              <a:buNone/>
            </a:pPr>
            <a:r>
              <a:rPr lang="en-US" altLang="ko-KR" sz="2400" b="1" dirty="0">
                <a:solidFill>
                  <a:srgbClr val="90C221"/>
                </a:solidFill>
                <a:latin typeface="Arial"/>
                <a:cs typeface="Arial" pitchFamily="34" charset="0"/>
              </a:rPr>
              <a:t>85%</a:t>
            </a:r>
            <a:endParaRPr lang="ko-KR" altLang="en-US" sz="2400" b="1" dirty="0">
              <a:solidFill>
                <a:srgbClr val="90C221"/>
              </a:solidFill>
              <a:latin typeface="Arial"/>
              <a:cs typeface="Arial" pitchFamily="34" charset="0"/>
            </a:endParaRPr>
          </a:p>
        </p:txBody>
      </p:sp>
      <p:sp>
        <p:nvSpPr>
          <p:cNvPr id="105" name="TextBox 465">
            <a:extLst>
              <a:ext uri="{FF2B5EF4-FFF2-40B4-BE49-F238E27FC236}">
                <a16:creationId xmlns:a16="http://schemas.microsoft.com/office/drawing/2014/main" id="{059B7F27-A352-4D1B-A170-553442A90A64}"/>
              </a:ext>
            </a:extLst>
          </p:cNvPr>
          <p:cNvSpPr txBox="1"/>
          <p:nvPr/>
        </p:nvSpPr>
        <p:spPr>
          <a:xfrm>
            <a:off x="9695703" y="3437316"/>
            <a:ext cx="857839" cy="461665"/>
          </a:xfrm>
          <a:prstGeom prst="rect">
            <a:avLst/>
          </a:prstGeom>
          <a:noFill/>
        </p:spPr>
        <p:txBody>
          <a:bodyPr wrap="square" rtlCol="0" anchor="ctr">
            <a:spAutoFit/>
          </a:bodyPr>
          <a:lstStyle/>
          <a:p>
            <a:pPr algn="ctr" defTabSz="914400" fontAlgn="auto" hangingPunct="1">
              <a:lnSpc>
                <a:spcPct val="100000"/>
              </a:lnSpc>
              <a:spcBef>
                <a:spcPts val="0"/>
              </a:spcBef>
              <a:spcAft>
                <a:spcPts val="0"/>
              </a:spcAft>
              <a:buClrTx/>
              <a:buSzTx/>
              <a:buFontTx/>
              <a:buNone/>
            </a:pPr>
            <a:r>
              <a:rPr lang="en-US" altLang="ko-KR" sz="2400" b="1" dirty="0">
                <a:solidFill>
                  <a:srgbClr val="07A398"/>
                </a:solidFill>
                <a:latin typeface="Arial"/>
                <a:cs typeface="Arial" pitchFamily="34" charset="0"/>
              </a:rPr>
              <a:t>60%</a:t>
            </a:r>
            <a:endParaRPr lang="ko-KR" altLang="en-US" sz="2400" b="1" dirty="0">
              <a:solidFill>
                <a:srgbClr val="07A398"/>
              </a:solidFill>
              <a:latin typeface="Arial"/>
              <a:cs typeface="Arial" pitchFamily="34" charset="0"/>
            </a:endParaRPr>
          </a:p>
        </p:txBody>
      </p:sp>
      <p:sp>
        <p:nvSpPr>
          <p:cNvPr id="106" name="TextBox 466">
            <a:extLst>
              <a:ext uri="{FF2B5EF4-FFF2-40B4-BE49-F238E27FC236}">
                <a16:creationId xmlns:a16="http://schemas.microsoft.com/office/drawing/2014/main" id="{54B4CFC1-AD4B-46FA-A36A-BDFF3EA0DAEA}"/>
              </a:ext>
            </a:extLst>
          </p:cNvPr>
          <p:cNvSpPr txBox="1"/>
          <p:nvPr/>
        </p:nvSpPr>
        <p:spPr>
          <a:xfrm>
            <a:off x="9106149" y="2636726"/>
            <a:ext cx="857839" cy="461665"/>
          </a:xfrm>
          <a:prstGeom prst="rect">
            <a:avLst/>
          </a:prstGeom>
          <a:noFill/>
        </p:spPr>
        <p:txBody>
          <a:bodyPr wrap="square" rtlCol="0" anchor="ctr">
            <a:spAutoFit/>
          </a:bodyPr>
          <a:lstStyle/>
          <a:p>
            <a:pPr algn="ctr" defTabSz="914400" fontAlgn="auto" hangingPunct="1">
              <a:lnSpc>
                <a:spcPct val="100000"/>
              </a:lnSpc>
              <a:spcBef>
                <a:spcPts val="0"/>
              </a:spcBef>
              <a:spcAft>
                <a:spcPts val="0"/>
              </a:spcAft>
              <a:buClrTx/>
              <a:buSzTx/>
              <a:buFontTx/>
              <a:buNone/>
            </a:pPr>
            <a:r>
              <a:rPr lang="en-US" altLang="ko-KR" sz="2400" b="1" dirty="0">
                <a:solidFill>
                  <a:srgbClr val="0680C3"/>
                </a:solidFill>
                <a:latin typeface="Arial"/>
                <a:cs typeface="Arial" pitchFamily="34" charset="0"/>
              </a:rPr>
              <a:t>50%</a:t>
            </a:r>
            <a:endParaRPr lang="ko-KR" altLang="en-US" sz="2400" b="1" dirty="0">
              <a:solidFill>
                <a:srgbClr val="0680C3"/>
              </a:solidFill>
              <a:latin typeface="Arial"/>
              <a:cs typeface="Arial" pitchFamily="34" charset="0"/>
            </a:endParaRPr>
          </a:p>
        </p:txBody>
      </p:sp>
      <p:sp>
        <p:nvSpPr>
          <p:cNvPr id="107" name="Oval 467">
            <a:extLst>
              <a:ext uri="{FF2B5EF4-FFF2-40B4-BE49-F238E27FC236}">
                <a16:creationId xmlns:a16="http://schemas.microsoft.com/office/drawing/2014/main" id="{2034FEF1-EF63-4B48-82EB-592674C469EB}"/>
              </a:ext>
            </a:extLst>
          </p:cNvPr>
          <p:cNvSpPr/>
          <p:nvPr/>
        </p:nvSpPr>
        <p:spPr>
          <a:xfrm>
            <a:off x="5788553" y="2535601"/>
            <a:ext cx="667600" cy="667600"/>
          </a:xfrm>
          <a:prstGeom prst="ellipse">
            <a:avLst/>
          </a:prstGeom>
          <a:solidFill>
            <a:sysClr val="window" lastClr="FFFFFF"/>
          </a:solidFill>
          <a:ln w="38100" cap="flat" cmpd="sng" algn="ctr">
            <a:solidFill>
              <a:srgbClr val="0680C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108" name="Oval 468">
            <a:extLst>
              <a:ext uri="{FF2B5EF4-FFF2-40B4-BE49-F238E27FC236}">
                <a16:creationId xmlns:a16="http://schemas.microsoft.com/office/drawing/2014/main" id="{E0010CA3-AEAE-4ABA-B026-3E2B39804A89}"/>
              </a:ext>
            </a:extLst>
          </p:cNvPr>
          <p:cNvSpPr/>
          <p:nvPr/>
        </p:nvSpPr>
        <p:spPr>
          <a:xfrm>
            <a:off x="5788553" y="4942897"/>
            <a:ext cx="667600" cy="667600"/>
          </a:xfrm>
          <a:prstGeom prst="ellipse">
            <a:avLst/>
          </a:prstGeom>
          <a:solidFill>
            <a:sysClr val="window" lastClr="FFFFFF"/>
          </a:solidFill>
          <a:ln w="38100" cap="flat" cmpd="sng" algn="ctr">
            <a:solidFill>
              <a:srgbClr val="FBA2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109" name="Oval 469">
            <a:extLst>
              <a:ext uri="{FF2B5EF4-FFF2-40B4-BE49-F238E27FC236}">
                <a16:creationId xmlns:a16="http://schemas.microsoft.com/office/drawing/2014/main" id="{255D60BF-B66C-4E34-B450-4F31995D3727}"/>
              </a:ext>
            </a:extLst>
          </p:cNvPr>
          <p:cNvSpPr/>
          <p:nvPr/>
        </p:nvSpPr>
        <p:spPr>
          <a:xfrm>
            <a:off x="5788553" y="3338033"/>
            <a:ext cx="667600" cy="667600"/>
          </a:xfrm>
          <a:prstGeom prst="ellipse">
            <a:avLst/>
          </a:prstGeom>
          <a:solidFill>
            <a:sysClr val="window" lastClr="FFFFFF"/>
          </a:solidFill>
          <a:ln w="38100" cap="flat" cmpd="sng" algn="ctr">
            <a:solidFill>
              <a:srgbClr val="07A39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110" name="Oval 470">
            <a:extLst>
              <a:ext uri="{FF2B5EF4-FFF2-40B4-BE49-F238E27FC236}">
                <a16:creationId xmlns:a16="http://schemas.microsoft.com/office/drawing/2014/main" id="{2CF6CF61-9175-4904-B95E-B87FAA167C28}"/>
              </a:ext>
            </a:extLst>
          </p:cNvPr>
          <p:cNvSpPr/>
          <p:nvPr/>
        </p:nvSpPr>
        <p:spPr>
          <a:xfrm>
            <a:off x="5788553" y="4140465"/>
            <a:ext cx="667600" cy="667600"/>
          </a:xfrm>
          <a:prstGeom prst="ellipse">
            <a:avLst/>
          </a:prstGeom>
          <a:solidFill>
            <a:sysClr val="window" lastClr="FFFFFF"/>
          </a:solidFill>
          <a:ln w="38100" cap="flat" cmpd="sng" algn="ctr">
            <a:solidFill>
              <a:srgbClr val="90C22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111" name="Oval 471">
            <a:extLst>
              <a:ext uri="{FF2B5EF4-FFF2-40B4-BE49-F238E27FC236}">
                <a16:creationId xmlns:a16="http://schemas.microsoft.com/office/drawing/2014/main" id="{CB617FE1-8DD3-4965-9E64-254E5DB1DB0D}"/>
              </a:ext>
            </a:extLst>
          </p:cNvPr>
          <p:cNvSpPr/>
          <p:nvPr/>
        </p:nvSpPr>
        <p:spPr>
          <a:xfrm>
            <a:off x="5788553" y="1733169"/>
            <a:ext cx="667600" cy="667600"/>
          </a:xfrm>
          <a:prstGeom prst="ellipse">
            <a:avLst/>
          </a:prstGeom>
          <a:solidFill>
            <a:sysClr val="window" lastClr="FFFFFF"/>
          </a:solidFill>
          <a:ln w="38100" cap="flat" cmpd="sng" algn="ctr">
            <a:solidFill>
              <a:srgbClr val="57687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mn-cs"/>
            </a:endParaRPr>
          </a:p>
        </p:txBody>
      </p:sp>
      <p:sp>
        <p:nvSpPr>
          <p:cNvPr id="112" name="Rectangle 30">
            <a:extLst>
              <a:ext uri="{FF2B5EF4-FFF2-40B4-BE49-F238E27FC236}">
                <a16:creationId xmlns:a16="http://schemas.microsoft.com/office/drawing/2014/main" id="{8B962CF9-0310-4574-B78B-79B19447A31E}"/>
              </a:ext>
            </a:extLst>
          </p:cNvPr>
          <p:cNvSpPr/>
          <p:nvPr/>
        </p:nvSpPr>
        <p:spPr>
          <a:xfrm>
            <a:off x="5979834" y="3512655"/>
            <a:ext cx="285038" cy="284204"/>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rgbClr val="07A398"/>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113" name="Rounded Rectangle 10">
            <a:extLst>
              <a:ext uri="{FF2B5EF4-FFF2-40B4-BE49-F238E27FC236}">
                <a16:creationId xmlns:a16="http://schemas.microsoft.com/office/drawing/2014/main" id="{9C0F27C0-1276-455D-85A8-44FCAD4F963B}"/>
              </a:ext>
            </a:extLst>
          </p:cNvPr>
          <p:cNvSpPr/>
          <p:nvPr/>
        </p:nvSpPr>
        <p:spPr>
          <a:xfrm>
            <a:off x="6008161" y="4314607"/>
            <a:ext cx="228384" cy="302240"/>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rgbClr val="90C221"/>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114" name="Rounded Rectangle 6">
            <a:extLst>
              <a:ext uri="{FF2B5EF4-FFF2-40B4-BE49-F238E27FC236}">
                <a16:creationId xmlns:a16="http://schemas.microsoft.com/office/drawing/2014/main" id="{B58DF732-595C-48E7-8432-110B11969E4C}"/>
              </a:ext>
            </a:extLst>
          </p:cNvPr>
          <p:cNvSpPr/>
          <p:nvPr/>
        </p:nvSpPr>
        <p:spPr>
          <a:xfrm>
            <a:off x="5966900" y="2702816"/>
            <a:ext cx="310906" cy="316094"/>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rgbClr val="0680C3"/>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115" name="Rectangle 16">
            <a:extLst>
              <a:ext uri="{FF2B5EF4-FFF2-40B4-BE49-F238E27FC236}">
                <a16:creationId xmlns:a16="http://schemas.microsoft.com/office/drawing/2014/main" id="{E752E421-6A92-454F-9E31-BDDE73F083EB}"/>
              </a:ext>
            </a:extLst>
          </p:cNvPr>
          <p:cNvSpPr/>
          <p:nvPr/>
        </p:nvSpPr>
        <p:spPr>
          <a:xfrm rot="2700000">
            <a:off x="6002878" y="5062501"/>
            <a:ext cx="238950" cy="428392"/>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rgbClr val="FBA200"/>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116" name="Rectangle 9">
            <a:extLst>
              <a:ext uri="{FF2B5EF4-FFF2-40B4-BE49-F238E27FC236}">
                <a16:creationId xmlns:a16="http://schemas.microsoft.com/office/drawing/2014/main" id="{FD714824-8046-46FD-90CC-939EC8066A45}"/>
              </a:ext>
            </a:extLst>
          </p:cNvPr>
          <p:cNvSpPr/>
          <p:nvPr/>
        </p:nvSpPr>
        <p:spPr>
          <a:xfrm>
            <a:off x="5951833" y="1907348"/>
            <a:ext cx="341040" cy="319242"/>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57687C"/>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117" name="TextBox 477">
            <a:extLst>
              <a:ext uri="{FF2B5EF4-FFF2-40B4-BE49-F238E27FC236}">
                <a16:creationId xmlns:a16="http://schemas.microsoft.com/office/drawing/2014/main" id="{65C474B6-AB59-49E7-8EC7-C1F1E2DED67D}"/>
              </a:ext>
            </a:extLst>
          </p:cNvPr>
          <p:cNvSpPr txBox="1"/>
          <p:nvPr/>
        </p:nvSpPr>
        <p:spPr>
          <a:xfrm>
            <a:off x="2257710" y="1836136"/>
            <a:ext cx="857839" cy="461665"/>
          </a:xfrm>
          <a:prstGeom prst="rect">
            <a:avLst/>
          </a:prstGeom>
          <a:noFill/>
        </p:spPr>
        <p:txBody>
          <a:bodyPr wrap="square" rtlCol="0" anchor="ctr">
            <a:spAutoFit/>
          </a:bodyPr>
          <a:lstStyle/>
          <a:p>
            <a:pPr algn="ctr" defTabSz="914400" fontAlgn="auto" hangingPunct="1">
              <a:lnSpc>
                <a:spcPct val="100000"/>
              </a:lnSpc>
              <a:spcBef>
                <a:spcPts val="0"/>
              </a:spcBef>
              <a:spcAft>
                <a:spcPts val="0"/>
              </a:spcAft>
              <a:buClrTx/>
              <a:buSzTx/>
              <a:buFontTx/>
              <a:buNone/>
            </a:pPr>
            <a:r>
              <a:rPr lang="en-US" altLang="ko-KR" sz="2400" b="1" dirty="0">
                <a:solidFill>
                  <a:srgbClr val="57687C"/>
                </a:solidFill>
                <a:latin typeface="Arial"/>
                <a:cs typeface="Arial" pitchFamily="34" charset="0"/>
              </a:rPr>
              <a:t>50%</a:t>
            </a:r>
            <a:endParaRPr lang="ko-KR" altLang="en-US" sz="2400" b="1" dirty="0">
              <a:solidFill>
                <a:srgbClr val="57687C"/>
              </a:solidFill>
              <a:latin typeface="Arial"/>
              <a:cs typeface="Arial" pitchFamily="34" charset="0"/>
            </a:endParaRPr>
          </a:p>
        </p:txBody>
      </p:sp>
      <p:sp>
        <p:nvSpPr>
          <p:cNvPr id="118" name="TextBox 478">
            <a:extLst>
              <a:ext uri="{FF2B5EF4-FFF2-40B4-BE49-F238E27FC236}">
                <a16:creationId xmlns:a16="http://schemas.microsoft.com/office/drawing/2014/main" id="{63B0755D-2020-40E8-851D-1EC965248C53}"/>
              </a:ext>
            </a:extLst>
          </p:cNvPr>
          <p:cNvSpPr txBox="1"/>
          <p:nvPr/>
        </p:nvSpPr>
        <p:spPr>
          <a:xfrm>
            <a:off x="7911322" y="1836136"/>
            <a:ext cx="857839" cy="461665"/>
          </a:xfrm>
          <a:prstGeom prst="rect">
            <a:avLst/>
          </a:prstGeom>
          <a:noFill/>
        </p:spPr>
        <p:txBody>
          <a:bodyPr wrap="square" rtlCol="0" anchor="ctr">
            <a:spAutoFit/>
          </a:bodyPr>
          <a:lstStyle/>
          <a:p>
            <a:pPr algn="ctr" defTabSz="914400" fontAlgn="auto" hangingPunct="1">
              <a:lnSpc>
                <a:spcPct val="100000"/>
              </a:lnSpc>
              <a:spcBef>
                <a:spcPts val="0"/>
              </a:spcBef>
              <a:spcAft>
                <a:spcPts val="0"/>
              </a:spcAft>
              <a:buClrTx/>
              <a:buSzTx/>
              <a:buFontTx/>
              <a:buNone/>
            </a:pPr>
            <a:r>
              <a:rPr lang="en-US" altLang="ko-KR" sz="2400" b="1" dirty="0">
                <a:solidFill>
                  <a:srgbClr val="57687C"/>
                </a:solidFill>
                <a:latin typeface="Arial"/>
                <a:cs typeface="Arial" pitchFamily="34" charset="0"/>
              </a:rPr>
              <a:t>30%</a:t>
            </a:r>
            <a:endParaRPr lang="ko-KR" altLang="en-US" sz="2400" b="1" dirty="0">
              <a:solidFill>
                <a:srgbClr val="57687C"/>
              </a:solidFill>
              <a:latin typeface="Arial"/>
              <a:cs typeface="Arial" pitchFamily="34" charset="0"/>
            </a:endParaRPr>
          </a:p>
        </p:txBody>
      </p:sp>
      <p:grpSp>
        <p:nvGrpSpPr>
          <p:cNvPr id="119" name="Group 479">
            <a:extLst>
              <a:ext uri="{FF2B5EF4-FFF2-40B4-BE49-F238E27FC236}">
                <a16:creationId xmlns:a16="http://schemas.microsoft.com/office/drawing/2014/main" id="{0FBF6C2D-5B22-47DA-8163-5A50B5DE96BB}"/>
              </a:ext>
            </a:extLst>
          </p:cNvPr>
          <p:cNvGrpSpPr/>
          <p:nvPr/>
        </p:nvGrpSpPr>
        <p:grpSpPr>
          <a:xfrm>
            <a:off x="750004" y="5898708"/>
            <a:ext cx="2273173" cy="261610"/>
            <a:chOff x="3563888" y="5399347"/>
            <a:chExt cx="2232249" cy="261610"/>
          </a:xfrm>
        </p:grpSpPr>
        <p:sp>
          <p:nvSpPr>
            <p:cNvPr id="120" name="Rectangle 480">
              <a:extLst>
                <a:ext uri="{FF2B5EF4-FFF2-40B4-BE49-F238E27FC236}">
                  <a16:creationId xmlns:a16="http://schemas.microsoft.com/office/drawing/2014/main" id="{3773F4C3-DD97-4632-928B-F8E23B9069D2}"/>
                </a:ext>
              </a:extLst>
            </p:cNvPr>
            <p:cNvSpPr/>
            <p:nvPr/>
          </p:nvSpPr>
          <p:spPr>
            <a:xfrm>
              <a:off x="3563888" y="5429834"/>
              <a:ext cx="914400" cy="216024"/>
            </a:xfrm>
            <a:prstGeom prst="rect">
              <a:avLst/>
            </a:prstGeom>
            <a:solidFill>
              <a:srgbClr val="FBA2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dirty="0">
                <a:ln>
                  <a:noFill/>
                </a:ln>
                <a:solidFill>
                  <a:prstClr val="white"/>
                </a:solidFill>
                <a:effectLst/>
                <a:uLnTx/>
                <a:uFillTx/>
                <a:latin typeface="Arial"/>
                <a:cs typeface="+mn-cs"/>
              </a:endParaRPr>
            </a:p>
          </p:txBody>
        </p:sp>
        <p:sp>
          <p:nvSpPr>
            <p:cNvPr id="121" name="TextBox 481">
              <a:extLst>
                <a:ext uri="{FF2B5EF4-FFF2-40B4-BE49-F238E27FC236}">
                  <a16:creationId xmlns:a16="http://schemas.microsoft.com/office/drawing/2014/main" id="{DC20195B-2D39-4C7C-8A33-BA61D5319ABD}"/>
                </a:ext>
              </a:extLst>
            </p:cNvPr>
            <p:cNvSpPr txBox="1"/>
            <p:nvPr/>
          </p:nvSpPr>
          <p:spPr>
            <a:xfrm>
              <a:off x="4572001" y="5399347"/>
              <a:ext cx="1224136"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100" b="0" i="0" u="none" strike="noStrike" kern="0" cap="none" spc="0" normalizeH="0" baseline="0" noProof="0" dirty="0">
                  <a:ln>
                    <a:noFill/>
                  </a:ln>
                  <a:solidFill>
                    <a:srgbClr val="000000">
                      <a:lumMod val="75000"/>
                      <a:lumOff val="25000"/>
                    </a:srgbClr>
                  </a:solidFill>
                  <a:effectLst/>
                  <a:uLnTx/>
                  <a:uFillTx/>
                  <a:latin typeface="Arial"/>
                  <a:cs typeface="Arial" pitchFamily="34" charset="0"/>
                </a:rPr>
                <a:t>Contents Title</a:t>
              </a:r>
              <a:endParaRPr kumimoji="0" lang="ko-KR" altLang="en-US" sz="1100" b="0" i="0" u="none" strike="noStrike" kern="0" cap="none" spc="0" normalizeH="0" baseline="0" noProof="0" dirty="0">
                <a:ln>
                  <a:noFill/>
                </a:ln>
                <a:solidFill>
                  <a:srgbClr val="000000">
                    <a:lumMod val="75000"/>
                    <a:lumOff val="25000"/>
                  </a:srgbClr>
                </a:solidFill>
                <a:effectLst/>
                <a:uLnTx/>
                <a:uFillTx/>
                <a:latin typeface="Arial"/>
                <a:cs typeface="Arial" pitchFamily="34" charset="0"/>
              </a:endParaRPr>
            </a:p>
          </p:txBody>
        </p:sp>
      </p:grpSp>
      <p:grpSp>
        <p:nvGrpSpPr>
          <p:cNvPr id="122" name="Group 482">
            <a:extLst>
              <a:ext uri="{FF2B5EF4-FFF2-40B4-BE49-F238E27FC236}">
                <a16:creationId xmlns:a16="http://schemas.microsoft.com/office/drawing/2014/main" id="{DF35C34B-3E2C-40CF-9572-7A01E7D8198F}"/>
              </a:ext>
            </a:extLst>
          </p:cNvPr>
          <p:cNvGrpSpPr/>
          <p:nvPr/>
        </p:nvGrpSpPr>
        <p:grpSpPr>
          <a:xfrm>
            <a:off x="5194194" y="5898708"/>
            <a:ext cx="2273173" cy="261610"/>
            <a:chOff x="3563888" y="5399347"/>
            <a:chExt cx="2232249" cy="261610"/>
          </a:xfrm>
        </p:grpSpPr>
        <p:sp>
          <p:nvSpPr>
            <p:cNvPr id="123" name="Rectangle 483">
              <a:extLst>
                <a:ext uri="{FF2B5EF4-FFF2-40B4-BE49-F238E27FC236}">
                  <a16:creationId xmlns:a16="http://schemas.microsoft.com/office/drawing/2014/main" id="{99F2B286-4FD4-420A-92F7-4D2E5948E486}"/>
                </a:ext>
              </a:extLst>
            </p:cNvPr>
            <p:cNvSpPr/>
            <p:nvPr/>
          </p:nvSpPr>
          <p:spPr>
            <a:xfrm>
              <a:off x="3563888" y="5429834"/>
              <a:ext cx="914400" cy="216024"/>
            </a:xfrm>
            <a:prstGeom prst="rect">
              <a:avLst/>
            </a:prstGeom>
            <a:solidFill>
              <a:srgbClr val="07A39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dirty="0">
                <a:ln>
                  <a:noFill/>
                </a:ln>
                <a:solidFill>
                  <a:prstClr val="white"/>
                </a:solidFill>
                <a:effectLst/>
                <a:uLnTx/>
                <a:uFillTx/>
                <a:latin typeface="Arial"/>
                <a:cs typeface="+mn-cs"/>
              </a:endParaRPr>
            </a:p>
          </p:txBody>
        </p:sp>
        <p:sp>
          <p:nvSpPr>
            <p:cNvPr id="124" name="TextBox 484">
              <a:extLst>
                <a:ext uri="{FF2B5EF4-FFF2-40B4-BE49-F238E27FC236}">
                  <a16:creationId xmlns:a16="http://schemas.microsoft.com/office/drawing/2014/main" id="{AA52DD71-F8BF-4B76-86FB-E8A097E22FBA}"/>
                </a:ext>
              </a:extLst>
            </p:cNvPr>
            <p:cNvSpPr txBox="1"/>
            <p:nvPr/>
          </p:nvSpPr>
          <p:spPr>
            <a:xfrm>
              <a:off x="4572001" y="5399347"/>
              <a:ext cx="1224136"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100" b="0" i="0" u="none" strike="noStrike" kern="0" cap="none" spc="0" normalizeH="0" baseline="0" noProof="0" dirty="0">
                  <a:ln>
                    <a:noFill/>
                  </a:ln>
                  <a:solidFill>
                    <a:srgbClr val="000000">
                      <a:lumMod val="75000"/>
                      <a:lumOff val="25000"/>
                    </a:srgbClr>
                  </a:solidFill>
                  <a:effectLst/>
                  <a:uLnTx/>
                  <a:uFillTx/>
                  <a:latin typeface="Arial"/>
                  <a:cs typeface="Arial" pitchFamily="34" charset="0"/>
                </a:rPr>
                <a:t>Contents Title</a:t>
              </a:r>
              <a:endParaRPr kumimoji="0" lang="ko-KR" altLang="en-US" sz="1100" b="0" i="0" u="none" strike="noStrike" kern="0" cap="none" spc="0" normalizeH="0" baseline="0" noProof="0" dirty="0">
                <a:ln>
                  <a:noFill/>
                </a:ln>
                <a:solidFill>
                  <a:srgbClr val="000000">
                    <a:lumMod val="75000"/>
                    <a:lumOff val="25000"/>
                  </a:srgbClr>
                </a:solidFill>
                <a:effectLst/>
                <a:uLnTx/>
                <a:uFillTx/>
                <a:latin typeface="Arial"/>
                <a:cs typeface="Arial" pitchFamily="34" charset="0"/>
              </a:endParaRPr>
            </a:p>
          </p:txBody>
        </p:sp>
      </p:grpSp>
      <p:grpSp>
        <p:nvGrpSpPr>
          <p:cNvPr id="125" name="Group 485">
            <a:extLst>
              <a:ext uri="{FF2B5EF4-FFF2-40B4-BE49-F238E27FC236}">
                <a16:creationId xmlns:a16="http://schemas.microsoft.com/office/drawing/2014/main" id="{878331FA-D938-44EF-85FC-65C7CD169D84}"/>
              </a:ext>
            </a:extLst>
          </p:cNvPr>
          <p:cNvGrpSpPr/>
          <p:nvPr/>
        </p:nvGrpSpPr>
        <p:grpSpPr>
          <a:xfrm>
            <a:off x="2972099" y="5898708"/>
            <a:ext cx="2273173" cy="261610"/>
            <a:chOff x="3563888" y="5399347"/>
            <a:chExt cx="2232249" cy="261610"/>
          </a:xfrm>
        </p:grpSpPr>
        <p:sp>
          <p:nvSpPr>
            <p:cNvPr id="126" name="Rectangle 486">
              <a:extLst>
                <a:ext uri="{FF2B5EF4-FFF2-40B4-BE49-F238E27FC236}">
                  <a16:creationId xmlns:a16="http://schemas.microsoft.com/office/drawing/2014/main" id="{11D71FB2-E93D-42A8-B361-DE3F534C0707}"/>
                </a:ext>
              </a:extLst>
            </p:cNvPr>
            <p:cNvSpPr/>
            <p:nvPr/>
          </p:nvSpPr>
          <p:spPr>
            <a:xfrm>
              <a:off x="3563888" y="5429834"/>
              <a:ext cx="914400" cy="216024"/>
            </a:xfrm>
            <a:prstGeom prst="rect">
              <a:avLst/>
            </a:prstGeom>
            <a:solidFill>
              <a:srgbClr val="90C2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dirty="0">
                <a:ln>
                  <a:noFill/>
                </a:ln>
                <a:solidFill>
                  <a:prstClr val="white"/>
                </a:solidFill>
                <a:effectLst/>
                <a:uLnTx/>
                <a:uFillTx/>
                <a:latin typeface="Arial"/>
                <a:cs typeface="+mn-cs"/>
              </a:endParaRPr>
            </a:p>
          </p:txBody>
        </p:sp>
        <p:sp>
          <p:nvSpPr>
            <p:cNvPr id="127" name="TextBox 487">
              <a:extLst>
                <a:ext uri="{FF2B5EF4-FFF2-40B4-BE49-F238E27FC236}">
                  <a16:creationId xmlns:a16="http://schemas.microsoft.com/office/drawing/2014/main" id="{BEF26103-DE76-48ED-B824-975E641F4406}"/>
                </a:ext>
              </a:extLst>
            </p:cNvPr>
            <p:cNvSpPr txBox="1"/>
            <p:nvPr/>
          </p:nvSpPr>
          <p:spPr>
            <a:xfrm>
              <a:off x="4572001" y="5399347"/>
              <a:ext cx="1224136"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100" b="0" i="0" u="none" strike="noStrike" kern="0" cap="none" spc="0" normalizeH="0" baseline="0" noProof="0" dirty="0">
                  <a:ln>
                    <a:noFill/>
                  </a:ln>
                  <a:solidFill>
                    <a:srgbClr val="000000">
                      <a:lumMod val="75000"/>
                      <a:lumOff val="25000"/>
                    </a:srgbClr>
                  </a:solidFill>
                  <a:effectLst/>
                  <a:uLnTx/>
                  <a:uFillTx/>
                  <a:latin typeface="Arial"/>
                  <a:cs typeface="Arial" pitchFamily="34" charset="0"/>
                </a:rPr>
                <a:t>Contents Title</a:t>
              </a:r>
              <a:endParaRPr kumimoji="0" lang="ko-KR" altLang="en-US" sz="1100" b="0" i="0" u="none" strike="noStrike" kern="0" cap="none" spc="0" normalizeH="0" baseline="0" noProof="0" dirty="0">
                <a:ln>
                  <a:noFill/>
                </a:ln>
                <a:solidFill>
                  <a:srgbClr val="000000">
                    <a:lumMod val="75000"/>
                    <a:lumOff val="25000"/>
                  </a:srgbClr>
                </a:solidFill>
                <a:effectLst/>
                <a:uLnTx/>
                <a:uFillTx/>
                <a:latin typeface="Arial"/>
                <a:cs typeface="Arial" pitchFamily="34" charset="0"/>
              </a:endParaRPr>
            </a:p>
          </p:txBody>
        </p:sp>
      </p:grpSp>
      <p:grpSp>
        <p:nvGrpSpPr>
          <p:cNvPr id="128" name="Group 488">
            <a:extLst>
              <a:ext uri="{FF2B5EF4-FFF2-40B4-BE49-F238E27FC236}">
                <a16:creationId xmlns:a16="http://schemas.microsoft.com/office/drawing/2014/main" id="{EF835C29-3C58-450B-A611-28DC553A8F9F}"/>
              </a:ext>
            </a:extLst>
          </p:cNvPr>
          <p:cNvGrpSpPr/>
          <p:nvPr/>
        </p:nvGrpSpPr>
        <p:grpSpPr>
          <a:xfrm>
            <a:off x="7416289" y="5898708"/>
            <a:ext cx="2273173" cy="261610"/>
            <a:chOff x="3563888" y="5399347"/>
            <a:chExt cx="2232249" cy="261610"/>
          </a:xfrm>
        </p:grpSpPr>
        <p:sp>
          <p:nvSpPr>
            <p:cNvPr id="129" name="Rectangle 489">
              <a:extLst>
                <a:ext uri="{FF2B5EF4-FFF2-40B4-BE49-F238E27FC236}">
                  <a16:creationId xmlns:a16="http://schemas.microsoft.com/office/drawing/2014/main" id="{67F79C43-8EDE-4BBC-A082-9C53AF33D9D9}"/>
                </a:ext>
              </a:extLst>
            </p:cNvPr>
            <p:cNvSpPr/>
            <p:nvPr/>
          </p:nvSpPr>
          <p:spPr>
            <a:xfrm>
              <a:off x="3563888" y="5429834"/>
              <a:ext cx="914400" cy="216024"/>
            </a:xfrm>
            <a:prstGeom prst="rect">
              <a:avLst/>
            </a:prstGeom>
            <a:solidFill>
              <a:srgbClr val="0680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dirty="0">
                <a:ln>
                  <a:noFill/>
                </a:ln>
                <a:solidFill>
                  <a:prstClr val="white"/>
                </a:solidFill>
                <a:effectLst/>
                <a:uLnTx/>
                <a:uFillTx/>
                <a:latin typeface="Arial"/>
                <a:cs typeface="+mn-cs"/>
              </a:endParaRPr>
            </a:p>
          </p:txBody>
        </p:sp>
        <p:sp>
          <p:nvSpPr>
            <p:cNvPr id="130" name="TextBox 490">
              <a:extLst>
                <a:ext uri="{FF2B5EF4-FFF2-40B4-BE49-F238E27FC236}">
                  <a16:creationId xmlns:a16="http://schemas.microsoft.com/office/drawing/2014/main" id="{CCBE5D6E-420C-4F56-AF45-BDE25876D93D}"/>
                </a:ext>
              </a:extLst>
            </p:cNvPr>
            <p:cNvSpPr txBox="1"/>
            <p:nvPr/>
          </p:nvSpPr>
          <p:spPr>
            <a:xfrm>
              <a:off x="4572001" y="5399347"/>
              <a:ext cx="1224136"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100" b="0" i="0" u="none" strike="noStrike" kern="0" cap="none" spc="0" normalizeH="0" baseline="0" noProof="0" dirty="0">
                  <a:ln>
                    <a:noFill/>
                  </a:ln>
                  <a:solidFill>
                    <a:srgbClr val="000000">
                      <a:lumMod val="75000"/>
                      <a:lumOff val="25000"/>
                    </a:srgbClr>
                  </a:solidFill>
                  <a:effectLst/>
                  <a:uLnTx/>
                  <a:uFillTx/>
                  <a:latin typeface="Arial"/>
                  <a:cs typeface="Arial" pitchFamily="34" charset="0"/>
                </a:rPr>
                <a:t>Contents Title</a:t>
              </a:r>
              <a:endParaRPr kumimoji="0" lang="ko-KR" altLang="en-US" sz="1100" b="0" i="0" u="none" strike="noStrike" kern="0" cap="none" spc="0" normalizeH="0" baseline="0" noProof="0" dirty="0">
                <a:ln>
                  <a:noFill/>
                </a:ln>
                <a:solidFill>
                  <a:srgbClr val="000000">
                    <a:lumMod val="75000"/>
                    <a:lumOff val="25000"/>
                  </a:srgbClr>
                </a:solidFill>
                <a:effectLst/>
                <a:uLnTx/>
                <a:uFillTx/>
                <a:latin typeface="Arial"/>
                <a:cs typeface="Arial" pitchFamily="34" charset="0"/>
              </a:endParaRPr>
            </a:p>
          </p:txBody>
        </p:sp>
      </p:grpSp>
      <p:grpSp>
        <p:nvGrpSpPr>
          <p:cNvPr id="131" name="Group 491">
            <a:extLst>
              <a:ext uri="{FF2B5EF4-FFF2-40B4-BE49-F238E27FC236}">
                <a16:creationId xmlns:a16="http://schemas.microsoft.com/office/drawing/2014/main" id="{90611633-4D97-40EF-A4DF-37607F6978BB}"/>
              </a:ext>
            </a:extLst>
          </p:cNvPr>
          <p:cNvGrpSpPr/>
          <p:nvPr/>
        </p:nvGrpSpPr>
        <p:grpSpPr>
          <a:xfrm>
            <a:off x="9561878" y="5883609"/>
            <a:ext cx="2273173" cy="261610"/>
            <a:chOff x="3563888" y="5399347"/>
            <a:chExt cx="2232249" cy="261610"/>
          </a:xfrm>
        </p:grpSpPr>
        <p:sp>
          <p:nvSpPr>
            <p:cNvPr id="132" name="Rectangle 492">
              <a:extLst>
                <a:ext uri="{FF2B5EF4-FFF2-40B4-BE49-F238E27FC236}">
                  <a16:creationId xmlns:a16="http://schemas.microsoft.com/office/drawing/2014/main" id="{7BD14FD1-5195-4E3B-AFD4-8EAF5012CFF6}"/>
                </a:ext>
              </a:extLst>
            </p:cNvPr>
            <p:cNvSpPr/>
            <p:nvPr/>
          </p:nvSpPr>
          <p:spPr>
            <a:xfrm>
              <a:off x="3563888" y="5429834"/>
              <a:ext cx="914400" cy="216024"/>
            </a:xfrm>
            <a:prstGeom prst="rect">
              <a:avLst/>
            </a:prstGeom>
            <a:solidFill>
              <a:srgbClr val="57687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100" b="0" i="0" u="none" strike="noStrike" kern="0" cap="none" spc="0" normalizeH="0" baseline="0" noProof="0" dirty="0">
                <a:ln>
                  <a:noFill/>
                </a:ln>
                <a:solidFill>
                  <a:prstClr val="white"/>
                </a:solidFill>
                <a:effectLst/>
                <a:uLnTx/>
                <a:uFillTx/>
                <a:latin typeface="Arial"/>
                <a:cs typeface="+mn-cs"/>
              </a:endParaRPr>
            </a:p>
          </p:txBody>
        </p:sp>
        <p:sp>
          <p:nvSpPr>
            <p:cNvPr id="133" name="TextBox 493">
              <a:extLst>
                <a:ext uri="{FF2B5EF4-FFF2-40B4-BE49-F238E27FC236}">
                  <a16:creationId xmlns:a16="http://schemas.microsoft.com/office/drawing/2014/main" id="{5757F2BB-F776-402B-9D7D-DCA1DEDC0CA2}"/>
                </a:ext>
              </a:extLst>
            </p:cNvPr>
            <p:cNvSpPr txBox="1"/>
            <p:nvPr/>
          </p:nvSpPr>
          <p:spPr>
            <a:xfrm>
              <a:off x="4572001" y="5399347"/>
              <a:ext cx="1224136"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100" b="0" i="0" u="none" strike="noStrike" kern="0" cap="none" spc="0" normalizeH="0" baseline="0" noProof="0" dirty="0">
                  <a:ln>
                    <a:noFill/>
                  </a:ln>
                  <a:solidFill>
                    <a:srgbClr val="000000">
                      <a:lumMod val="75000"/>
                      <a:lumOff val="25000"/>
                    </a:srgbClr>
                  </a:solidFill>
                  <a:effectLst/>
                  <a:uLnTx/>
                  <a:uFillTx/>
                  <a:latin typeface="Arial"/>
                  <a:cs typeface="Arial" pitchFamily="34" charset="0"/>
                </a:rPr>
                <a:t>Contents Title</a:t>
              </a:r>
              <a:endParaRPr kumimoji="0" lang="ko-KR" altLang="en-US" sz="1100" b="0" i="0" u="none" strike="noStrike" kern="0" cap="none" spc="0" normalizeH="0" baseline="0" noProof="0" dirty="0">
                <a:ln>
                  <a:noFill/>
                </a:ln>
                <a:solidFill>
                  <a:srgbClr val="000000">
                    <a:lumMod val="75000"/>
                    <a:lumOff val="25000"/>
                  </a:srgbClr>
                </a:solidFill>
                <a:effectLst/>
                <a:uLnTx/>
                <a:uFillTx/>
                <a:latin typeface="Arial"/>
                <a:cs typeface="Arial" pitchFamily="34" charset="0"/>
              </a:endParaRPr>
            </a:p>
          </p:txBody>
        </p:sp>
      </p:grpSp>
      <p:pic>
        <p:nvPicPr>
          <p:cNvPr id="47" name="Picture 11">
            <a:extLst>
              <a:ext uri="{FF2B5EF4-FFF2-40B4-BE49-F238E27FC236}">
                <a16:creationId xmlns:a16="http://schemas.microsoft.com/office/drawing/2014/main" id="{A4A0614B-20E7-446D-BAB7-BA4B917B3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360363"/>
            <a:ext cx="1187450" cy="33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1126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329" name="Line 17">
            <a:extLst>
              <a:ext uri="{FF2B5EF4-FFF2-40B4-BE49-F238E27FC236}">
                <a16:creationId xmlns:a16="http://schemas.microsoft.com/office/drawing/2014/main" id="{711E4517-AE93-497D-B9CB-3B7E3BBB8441}"/>
              </a:ext>
            </a:extLst>
          </p:cNvPr>
          <p:cNvSpPr>
            <a:spLocks noChangeShapeType="1"/>
          </p:cNvSpPr>
          <p:nvPr/>
        </p:nvSpPr>
        <p:spPr bwMode="auto">
          <a:xfrm>
            <a:off x="1908175" y="0"/>
            <a:ext cx="1588" cy="1152525"/>
          </a:xfrm>
          <a:prstGeom prst="line">
            <a:avLst/>
          </a:prstGeom>
          <a:noFill/>
          <a:ln w="720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13330" name="Rectangle 18">
            <a:extLst>
              <a:ext uri="{FF2B5EF4-FFF2-40B4-BE49-F238E27FC236}">
                <a16:creationId xmlns:a16="http://schemas.microsoft.com/office/drawing/2014/main" id="{16E47734-5744-4C75-8945-A3E324FD452D}"/>
              </a:ext>
            </a:extLst>
          </p:cNvPr>
          <p:cNvSpPr>
            <a:spLocks noChangeArrowheads="1"/>
          </p:cNvSpPr>
          <p:nvPr/>
        </p:nvSpPr>
        <p:spPr bwMode="auto">
          <a:xfrm>
            <a:off x="2216150" y="358775"/>
            <a:ext cx="6094413"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sz="2400" dirty="0">
                <a:solidFill>
                  <a:srgbClr val="FFFFFF"/>
                </a:solidFill>
                <a:latin typeface="Montserrat" panose="00000500000000000000" pitchFamily="2" charset="-18"/>
              </a:rPr>
              <a:t>TYTUŁ 10</a:t>
            </a:r>
          </a:p>
        </p:txBody>
      </p:sp>
      <p:graphicFrame>
        <p:nvGraphicFramePr>
          <p:cNvPr id="20" name="图表 6">
            <a:extLst>
              <a:ext uri="{FF2B5EF4-FFF2-40B4-BE49-F238E27FC236}">
                <a16:creationId xmlns:a16="http://schemas.microsoft.com/office/drawing/2014/main" id="{F3137E6F-DFA9-4B2F-AE9B-DE351D4230F6}"/>
              </a:ext>
            </a:extLst>
          </p:cNvPr>
          <p:cNvGraphicFramePr/>
          <p:nvPr>
            <p:extLst>
              <p:ext uri="{D42A27DB-BD31-4B8C-83A1-F6EECF244321}">
                <p14:modId xmlns:p14="http://schemas.microsoft.com/office/powerpoint/2010/main" val="4236380079"/>
              </p:ext>
            </p:extLst>
          </p:nvPr>
        </p:nvGraphicFramePr>
        <p:xfrm>
          <a:off x="15604" y="1822052"/>
          <a:ext cx="6728468" cy="4487268"/>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11">
            <a:extLst>
              <a:ext uri="{FF2B5EF4-FFF2-40B4-BE49-F238E27FC236}">
                <a16:creationId xmlns:a16="http://schemas.microsoft.com/office/drawing/2014/main" id="{DAF7028E-0CA4-4D42-ACF9-6D6F2E0E4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360363"/>
            <a:ext cx="1187450" cy="33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1">
            <a:extLst>
              <a:ext uri="{FF2B5EF4-FFF2-40B4-BE49-F238E27FC236}">
                <a16:creationId xmlns:a16="http://schemas.microsoft.com/office/drawing/2014/main" id="{EC102224-CB03-45ED-9369-9CD69E6480E6}"/>
              </a:ext>
            </a:extLst>
          </p:cNvPr>
          <p:cNvGrpSpPr>
            <a:grpSpLocks/>
          </p:cNvGrpSpPr>
          <p:nvPr/>
        </p:nvGrpSpPr>
        <p:grpSpPr bwMode="auto">
          <a:xfrm>
            <a:off x="4837113" y="1279525"/>
            <a:ext cx="790575" cy="784225"/>
            <a:chOff x="3047" y="806"/>
            <a:chExt cx="498" cy="494"/>
          </a:xfrm>
        </p:grpSpPr>
        <p:sp>
          <p:nvSpPr>
            <p:cNvPr id="14338" name="Freeform 2">
              <a:extLst>
                <a:ext uri="{FF2B5EF4-FFF2-40B4-BE49-F238E27FC236}">
                  <a16:creationId xmlns:a16="http://schemas.microsoft.com/office/drawing/2014/main" id="{849D61C6-0532-4309-88B0-F2E80DD231AA}"/>
                </a:ext>
              </a:extLst>
            </p:cNvPr>
            <p:cNvSpPr>
              <a:spLocks noChangeArrowheads="1"/>
            </p:cNvSpPr>
            <p:nvPr/>
          </p:nvSpPr>
          <p:spPr bwMode="auto">
            <a:xfrm>
              <a:off x="3047" y="806"/>
              <a:ext cx="280" cy="262"/>
            </a:xfrm>
            <a:custGeom>
              <a:avLst/>
              <a:gdLst>
                <a:gd name="G0" fmla="*/ 29 242 1"/>
                <a:gd name="G1" fmla="*/ G0 1 242"/>
                <a:gd name="G2" fmla="*/ 227 227 1"/>
                <a:gd name="G3" fmla="*/ G2 1 227"/>
                <a:gd name="G4" fmla="*/ 17 242 1"/>
                <a:gd name="G5" fmla="*/ G4 1 242"/>
                <a:gd name="G6" fmla="*/ 223 227 1"/>
                <a:gd name="G7" fmla="*/ G6 1 227"/>
                <a:gd name="G8" fmla="*/ 16 242 1"/>
                <a:gd name="G9" fmla="*/ G8 1 242"/>
                <a:gd name="G10" fmla="*/ 222 227 1"/>
                <a:gd name="G11" fmla="*/ G10 1 227"/>
                <a:gd name="G12" fmla="*/ 93 242 1"/>
                <a:gd name="G13" fmla="*/ G12 1 242"/>
                <a:gd name="G14" fmla="*/ 93 227 1"/>
                <a:gd name="G15" fmla="*/ G14 1 227"/>
                <a:gd name="G16" fmla="*/ 222 242 1"/>
                <a:gd name="G17" fmla="*/ G16 1 242"/>
                <a:gd name="G18" fmla="*/ 16 227 1"/>
                <a:gd name="G19" fmla="*/ G18 1 227"/>
                <a:gd name="G20" fmla="*/ 223 242 1"/>
                <a:gd name="G21" fmla="*/ G20 1 242"/>
                <a:gd name="G22" fmla="*/ 17 227 1"/>
                <a:gd name="G23" fmla="*/ G22 1 227"/>
                <a:gd name="G24" fmla="*/ 147 242 1"/>
                <a:gd name="G25" fmla="*/ G24 1 242"/>
                <a:gd name="G26" fmla="*/ 147 227 1"/>
                <a:gd name="G27" fmla="*/ G26 1 227"/>
                <a:gd name="G28" fmla="*/ 29 242 1"/>
                <a:gd name="G29" fmla="*/ G28 1 242"/>
                <a:gd name="G30" fmla="*/ 227 227 1"/>
                <a:gd name="G31" fmla="*/ G30 1 227"/>
                <a:gd name="G32" fmla="*/ 26 242 1"/>
                <a:gd name="G33" fmla="*/ G32 1 242"/>
                <a:gd name="G34" fmla="*/ 215 227 1"/>
                <a:gd name="G35" fmla="*/ G34 1 227"/>
                <a:gd name="G36" fmla="*/ 139 242 1"/>
                <a:gd name="G37" fmla="*/ G36 1 242"/>
                <a:gd name="G38" fmla="*/ 138 227 1"/>
                <a:gd name="G39" fmla="*/ G38 1 227"/>
                <a:gd name="G40" fmla="*/ 215 242 1"/>
                <a:gd name="G41" fmla="*/ G40 1 242"/>
                <a:gd name="G42" fmla="*/ 26 227 1"/>
                <a:gd name="G43" fmla="*/ G42 1 227"/>
                <a:gd name="G44" fmla="*/ 214 242 1"/>
                <a:gd name="G45" fmla="*/ G44 1 242"/>
                <a:gd name="G46" fmla="*/ 25 227 1"/>
                <a:gd name="G47" fmla="*/ G46 1 227"/>
                <a:gd name="G48" fmla="*/ 214 242 1"/>
                <a:gd name="G49" fmla="*/ G48 1 242"/>
                <a:gd name="G50" fmla="*/ 25 227 1"/>
                <a:gd name="G51" fmla="*/ G50 1 227"/>
                <a:gd name="G52" fmla="*/ 102 242 1"/>
                <a:gd name="G53" fmla="*/ G52 1 242"/>
                <a:gd name="G54" fmla="*/ 101 227 1"/>
                <a:gd name="G55" fmla="*/ G54 1 227"/>
                <a:gd name="G56" fmla="*/ 25 242 1"/>
                <a:gd name="G57" fmla="*/ G56 1 242"/>
                <a:gd name="G58" fmla="*/ 214 227 1"/>
                <a:gd name="G59" fmla="*/ G58 1 227"/>
                <a:gd name="G60" fmla="*/ 26 242 1"/>
                <a:gd name="G61" fmla="*/ G60 1 242"/>
                <a:gd name="G62" fmla="*/ 215 227 1"/>
                <a:gd name="G63" fmla="*/ G62 1 227"/>
                <a:gd name="G64" fmla="*/ 25 242 1"/>
                <a:gd name="G65" fmla="*/ G64 1 242"/>
                <a:gd name="G66" fmla="*/ 214 227 1"/>
                <a:gd name="G67" fmla="*/ G66 1 227"/>
                <a:gd name="G68" fmla="*/ 26 242 1"/>
                <a:gd name="G69" fmla="*/ G68 1 242"/>
                <a:gd name="G70" fmla="*/ 214 227 1"/>
                <a:gd name="G71" fmla="*/ G70 1 227"/>
                <a:gd name="G72" fmla="*/ 25 242 1"/>
                <a:gd name="G73" fmla="*/ G72 1 242"/>
                <a:gd name="G74" fmla="*/ 214 227 1"/>
                <a:gd name="G75" fmla="*/ G74 1 227"/>
                <a:gd name="G76" fmla="+- 242 0 0"/>
                <a:gd name="G77" fmla="+- 227 0 0"/>
                <a:gd name="T0" fmla="*/ 29 w 242"/>
                <a:gd name="T1" fmla="*/ 227 h 227"/>
                <a:gd name="T2" fmla="*/ 17 w 242"/>
                <a:gd name="T3" fmla="*/ 223 h 227"/>
                <a:gd name="T4" fmla="*/ 16 w 242"/>
                <a:gd name="T5" fmla="*/ 222 h 227"/>
                <a:gd name="T6" fmla="*/ 93 w 242"/>
                <a:gd name="T7" fmla="*/ 93 h 227"/>
                <a:gd name="T8" fmla="*/ 222 w 242"/>
                <a:gd name="T9" fmla="*/ 16 h 227"/>
                <a:gd name="T10" fmla="*/ 223 w 242"/>
                <a:gd name="T11" fmla="*/ 17 h 227"/>
                <a:gd name="T12" fmla="*/ 147 w 242"/>
                <a:gd name="T13" fmla="*/ 147 h 227"/>
                <a:gd name="T14" fmla="*/ 29 w 242"/>
                <a:gd name="T15" fmla="*/ 227 h 227"/>
                <a:gd name="T16" fmla="*/ 26 w 242"/>
                <a:gd name="T17" fmla="*/ 215 h 227"/>
                <a:gd name="T18" fmla="*/ 139 w 242"/>
                <a:gd name="T19" fmla="*/ 138 h 227"/>
                <a:gd name="T20" fmla="*/ 215 w 242"/>
                <a:gd name="T21" fmla="*/ 26 h 227"/>
                <a:gd name="T22" fmla="*/ 214 w 242"/>
                <a:gd name="T23" fmla="*/ 25 h 227"/>
                <a:gd name="T24" fmla="*/ 214 w 242"/>
                <a:gd name="T25" fmla="*/ 25 h 227"/>
                <a:gd name="T26" fmla="*/ 102 w 242"/>
                <a:gd name="T27" fmla="*/ 101 h 227"/>
                <a:gd name="T28" fmla="*/ 25 w 242"/>
                <a:gd name="T29" fmla="*/ 214 h 227"/>
                <a:gd name="T30" fmla="*/ 26 w 242"/>
                <a:gd name="T31" fmla="*/ 215 h 227"/>
                <a:gd name="T32" fmla="*/ 25 w 242"/>
                <a:gd name="T33" fmla="*/ 214 h 227"/>
                <a:gd name="T34" fmla="*/ 26 w 242"/>
                <a:gd name="T35" fmla="*/ 214 h 227"/>
                <a:gd name="T36" fmla="*/ 25 w 242"/>
                <a:gd name="T37" fmla="*/ 21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 h="227">
                  <a:moveTo>
                    <a:pt x="29" y="227"/>
                  </a:moveTo>
                  <a:cubicBezTo>
                    <a:pt x="24" y="227"/>
                    <a:pt x="20" y="226"/>
                    <a:pt x="17" y="223"/>
                  </a:cubicBezTo>
                  <a:cubicBezTo>
                    <a:pt x="17" y="223"/>
                    <a:pt x="16" y="222"/>
                    <a:pt x="16" y="222"/>
                  </a:cubicBezTo>
                  <a:cubicBezTo>
                    <a:pt x="0" y="203"/>
                    <a:pt x="44" y="142"/>
                    <a:pt x="93" y="93"/>
                  </a:cubicBezTo>
                  <a:cubicBezTo>
                    <a:pt x="142" y="44"/>
                    <a:pt x="203" y="0"/>
                    <a:pt x="222" y="16"/>
                  </a:cubicBezTo>
                  <a:cubicBezTo>
                    <a:pt x="222" y="16"/>
                    <a:pt x="223" y="17"/>
                    <a:pt x="223" y="17"/>
                  </a:cubicBezTo>
                  <a:cubicBezTo>
                    <a:pt x="242" y="36"/>
                    <a:pt x="197" y="97"/>
                    <a:pt x="147" y="147"/>
                  </a:cubicBezTo>
                  <a:cubicBezTo>
                    <a:pt x="105" y="189"/>
                    <a:pt x="55" y="227"/>
                    <a:pt x="29" y="227"/>
                  </a:cubicBezTo>
                  <a:close/>
                  <a:moveTo>
                    <a:pt x="26" y="215"/>
                  </a:moveTo>
                  <a:cubicBezTo>
                    <a:pt x="33" y="220"/>
                    <a:pt x="78" y="199"/>
                    <a:pt x="139" y="138"/>
                  </a:cubicBezTo>
                  <a:cubicBezTo>
                    <a:pt x="199" y="78"/>
                    <a:pt x="220" y="33"/>
                    <a:pt x="215" y="26"/>
                  </a:cubicBezTo>
                  <a:cubicBezTo>
                    <a:pt x="215" y="26"/>
                    <a:pt x="215" y="26"/>
                    <a:pt x="214" y="25"/>
                  </a:cubicBezTo>
                  <a:cubicBezTo>
                    <a:pt x="214" y="25"/>
                    <a:pt x="214" y="25"/>
                    <a:pt x="214" y="25"/>
                  </a:cubicBezTo>
                  <a:cubicBezTo>
                    <a:pt x="207" y="19"/>
                    <a:pt x="163" y="40"/>
                    <a:pt x="102" y="101"/>
                  </a:cubicBezTo>
                  <a:cubicBezTo>
                    <a:pt x="40" y="163"/>
                    <a:pt x="20" y="207"/>
                    <a:pt x="25" y="214"/>
                  </a:cubicBezTo>
                  <a:cubicBezTo>
                    <a:pt x="26" y="214"/>
                    <a:pt x="26" y="215"/>
                    <a:pt x="26" y="215"/>
                  </a:cubicBezTo>
                  <a:close/>
                  <a:moveTo>
                    <a:pt x="25" y="214"/>
                  </a:moveTo>
                  <a:cubicBezTo>
                    <a:pt x="25" y="214"/>
                    <a:pt x="25" y="214"/>
                    <a:pt x="26" y="214"/>
                  </a:cubicBezTo>
                  <a:cubicBezTo>
                    <a:pt x="25" y="214"/>
                    <a:pt x="25" y="214"/>
                    <a:pt x="25" y="214"/>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4339" name="Freeform 3">
              <a:extLst>
                <a:ext uri="{FF2B5EF4-FFF2-40B4-BE49-F238E27FC236}">
                  <a16:creationId xmlns:a16="http://schemas.microsoft.com/office/drawing/2014/main" id="{D464C9C2-8863-4031-B767-5EA73C5AE44D}"/>
                </a:ext>
              </a:extLst>
            </p:cNvPr>
            <p:cNvSpPr>
              <a:spLocks noChangeArrowheads="1"/>
            </p:cNvSpPr>
            <p:nvPr/>
          </p:nvSpPr>
          <p:spPr bwMode="auto">
            <a:xfrm>
              <a:off x="3143" y="902"/>
              <a:ext cx="250" cy="246"/>
            </a:xfrm>
            <a:custGeom>
              <a:avLst/>
              <a:gdLst>
                <a:gd name="G0" fmla="*/ 14 217 1"/>
                <a:gd name="G1" fmla="*/ G0 1 217"/>
                <a:gd name="G2" fmla="*/ 213 213 1"/>
                <a:gd name="G3" fmla="*/ G2 1 213"/>
                <a:gd name="G4" fmla="*/ 2 217 1"/>
                <a:gd name="G5" fmla="*/ G4 1 217"/>
                <a:gd name="G6" fmla="*/ 208 213 1"/>
                <a:gd name="G7" fmla="*/ G6 1 213"/>
                <a:gd name="G8" fmla="*/ 2 217 1"/>
                <a:gd name="G9" fmla="*/ G8 1 217"/>
                <a:gd name="G10" fmla="*/ 200 213 1"/>
                <a:gd name="G11" fmla="*/ G10 1 213"/>
                <a:gd name="G12" fmla="*/ 11 217 1"/>
                <a:gd name="G13" fmla="*/ G12 1 217"/>
                <a:gd name="G14" fmla="*/ 200 213 1"/>
                <a:gd name="G15" fmla="*/ G14 1 213"/>
                <a:gd name="G16" fmla="*/ 48 217 1"/>
                <a:gd name="G17" fmla="*/ G16 1 217"/>
                <a:gd name="G18" fmla="*/ 186 213 1"/>
                <a:gd name="G19" fmla="*/ G18 1 213"/>
                <a:gd name="G20" fmla="*/ 124 217 1"/>
                <a:gd name="G21" fmla="*/ G20 1 217"/>
                <a:gd name="G22" fmla="*/ 124 213 1"/>
                <a:gd name="G23" fmla="*/ G22 1 213"/>
                <a:gd name="G24" fmla="*/ 186 217 1"/>
                <a:gd name="G25" fmla="*/ G24 1 217"/>
                <a:gd name="G26" fmla="*/ 48 213 1"/>
                <a:gd name="G27" fmla="*/ G26 1 213"/>
                <a:gd name="G28" fmla="*/ 200 217 1"/>
                <a:gd name="G29" fmla="*/ G28 1 217"/>
                <a:gd name="G30" fmla="*/ 11 213 1"/>
                <a:gd name="G31" fmla="*/ G30 1 213"/>
                <a:gd name="G32" fmla="*/ 200 217 1"/>
                <a:gd name="G33" fmla="*/ G32 1 217"/>
                <a:gd name="G34" fmla="*/ 2 213 1"/>
                <a:gd name="G35" fmla="*/ G34 1 213"/>
                <a:gd name="G36" fmla="*/ 208 217 1"/>
                <a:gd name="G37" fmla="*/ G36 1 217"/>
                <a:gd name="G38" fmla="*/ 2 213 1"/>
                <a:gd name="G39" fmla="*/ G38 1 213"/>
                <a:gd name="G40" fmla="*/ 196 217 1"/>
                <a:gd name="G41" fmla="*/ G40 1 217"/>
                <a:gd name="G42" fmla="*/ 55 213 1"/>
                <a:gd name="G43" fmla="*/ G42 1 213"/>
                <a:gd name="G44" fmla="*/ 132 217 1"/>
                <a:gd name="G45" fmla="*/ G44 1 217"/>
                <a:gd name="G46" fmla="*/ 132 213 1"/>
                <a:gd name="G47" fmla="*/ G46 1 213"/>
                <a:gd name="G48" fmla="*/ 55 217 1"/>
                <a:gd name="G49" fmla="*/ G48 1 217"/>
                <a:gd name="G50" fmla="*/ 196 213 1"/>
                <a:gd name="G51" fmla="*/ G50 1 213"/>
                <a:gd name="G52" fmla="*/ 14 217 1"/>
                <a:gd name="G53" fmla="*/ G52 1 217"/>
                <a:gd name="G54" fmla="*/ 213 213 1"/>
                <a:gd name="G55" fmla="*/ G54 1 213"/>
                <a:gd name="G56" fmla="+- 217 0 0"/>
                <a:gd name="G57" fmla="+- 213 0 0"/>
                <a:gd name="T0" fmla="*/ 14 w 217"/>
                <a:gd name="T1" fmla="*/ 213 h 213"/>
                <a:gd name="T2" fmla="*/ 2 w 217"/>
                <a:gd name="T3" fmla="*/ 208 h 213"/>
                <a:gd name="T4" fmla="*/ 2 w 217"/>
                <a:gd name="T5" fmla="*/ 200 h 213"/>
                <a:gd name="T6" fmla="*/ 11 w 217"/>
                <a:gd name="T7" fmla="*/ 200 h 213"/>
                <a:gd name="T8" fmla="*/ 48 w 217"/>
                <a:gd name="T9" fmla="*/ 186 h 213"/>
                <a:gd name="T10" fmla="*/ 124 w 217"/>
                <a:gd name="T11" fmla="*/ 124 h 213"/>
                <a:gd name="T12" fmla="*/ 186 w 217"/>
                <a:gd name="T13" fmla="*/ 48 h 213"/>
                <a:gd name="T14" fmla="*/ 200 w 217"/>
                <a:gd name="T15" fmla="*/ 11 h 213"/>
                <a:gd name="T16" fmla="*/ 200 w 217"/>
                <a:gd name="T17" fmla="*/ 2 h 213"/>
                <a:gd name="T18" fmla="*/ 208 w 217"/>
                <a:gd name="T19" fmla="*/ 2 h 213"/>
                <a:gd name="T20" fmla="*/ 196 w 217"/>
                <a:gd name="T21" fmla="*/ 55 h 213"/>
                <a:gd name="T22" fmla="*/ 132 w 217"/>
                <a:gd name="T23" fmla="*/ 132 h 213"/>
                <a:gd name="T24" fmla="*/ 55 w 217"/>
                <a:gd name="T25" fmla="*/ 196 h 213"/>
                <a:gd name="T26" fmla="*/ 14 w 217"/>
                <a:gd name="T27"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7" h="213">
                  <a:moveTo>
                    <a:pt x="14" y="213"/>
                  </a:moveTo>
                  <a:cubicBezTo>
                    <a:pt x="9" y="213"/>
                    <a:pt x="5" y="211"/>
                    <a:pt x="2" y="208"/>
                  </a:cubicBezTo>
                  <a:cubicBezTo>
                    <a:pt x="0" y="206"/>
                    <a:pt x="0" y="202"/>
                    <a:pt x="2" y="200"/>
                  </a:cubicBezTo>
                  <a:cubicBezTo>
                    <a:pt x="5" y="197"/>
                    <a:pt x="9" y="197"/>
                    <a:pt x="11" y="200"/>
                  </a:cubicBezTo>
                  <a:cubicBezTo>
                    <a:pt x="13" y="202"/>
                    <a:pt x="23" y="202"/>
                    <a:pt x="48" y="186"/>
                  </a:cubicBezTo>
                  <a:cubicBezTo>
                    <a:pt x="71" y="172"/>
                    <a:pt x="98" y="150"/>
                    <a:pt x="124" y="124"/>
                  </a:cubicBezTo>
                  <a:cubicBezTo>
                    <a:pt x="150" y="98"/>
                    <a:pt x="172" y="71"/>
                    <a:pt x="186" y="48"/>
                  </a:cubicBezTo>
                  <a:cubicBezTo>
                    <a:pt x="202" y="23"/>
                    <a:pt x="202" y="13"/>
                    <a:pt x="200" y="11"/>
                  </a:cubicBezTo>
                  <a:cubicBezTo>
                    <a:pt x="198" y="8"/>
                    <a:pt x="198" y="5"/>
                    <a:pt x="200" y="2"/>
                  </a:cubicBezTo>
                  <a:cubicBezTo>
                    <a:pt x="202" y="0"/>
                    <a:pt x="206" y="0"/>
                    <a:pt x="208" y="2"/>
                  </a:cubicBezTo>
                  <a:cubicBezTo>
                    <a:pt x="217" y="11"/>
                    <a:pt x="213" y="28"/>
                    <a:pt x="196" y="55"/>
                  </a:cubicBezTo>
                  <a:cubicBezTo>
                    <a:pt x="182" y="78"/>
                    <a:pt x="159" y="106"/>
                    <a:pt x="132" y="132"/>
                  </a:cubicBezTo>
                  <a:cubicBezTo>
                    <a:pt x="106" y="159"/>
                    <a:pt x="78" y="182"/>
                    <a:pt x="55" y="196"/>
                  </a:cubicBezTo>
                  <a:cubicBezTo>
                    <a:pt x="37" y="207"/>
                    <a:pt x="24" y="213"/>
                    <a:pt x="14" y="213"/>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4340" name="Freeform 4">
              <a:extLst>
                <a:ext uri="{FF2B5EF4-FFF2-40B4-BE49-F238E27FC236}">
                  <a16:creationId xmlns:a16="http://schemas.microsoft.com/office/drawing/2014/main" id="{D41DD010-6870-4897-BDEB-B86C971D920F}"/>
                </a:ext>
              </a:extLst>
            </p:cNvPr>
            <p:cNvSpPr>
              <a:spLocks noChangeArrowheads="1"/>
            </p:cNvSpPr>
            <p:nvPr/>
          </p:nvSpPr>
          <p:spPr bwMode="auto">
            <a:xfrm>
              <a:off x="3224" y="983"/>
              <a:ext cx="262" cy="246"/>
            </a:xfrm>
            <a:custGeom>
              <a:avLst/>
              <a:gdLst>
                <a:gd name="G0" fmla="*/ 14 227 1"/>
                <a:gd name="G1" fmla="*/ G0 1 227"/>
                <a:gd name="G2" fmla="*/ 213 213 1"/>
                <a:gd name="G3" fmla="*/ G2 1 213"/>
                <a:gd name="G4" fmla="*/ 2 227 1"/>
                <a:gd name="G5" fmla="*/ G4 1 227"/>
                <a:gd name="G6" fmla="*/ 208 213 1"/>
                <a:gd name="G7" fmla="*/ G6 1 213"/>
                <a:gd name="G8" fmla="*/ 2 227 1"/>
                <a:gd name="G9" fmla="*/ G8 1 227"/>
                <a:gd name="G10" fmla="*/ 200 213 1"/>
                <a:gd name="G11" fmla="*/ G10 1 213"/>
                <a:gd name="G12" fmla="*/ 11 227 1"/>
                <a:gd name="G13" fmla="*/ G12 1 227"/>
                <a:gd name="G14" fmla="*/ 200 213 1"/>
                <a:gd name="G15" fmla="*/ G14 1 213"/>
                <a:gd name="G16" fmla="*/ 124 227 1"/>
                <a:gd name="G17" fmla="*/ G16 1 227"/>
                <a:gd name="G18" fmla="*/ 124 213 1"/>
                <a:gd name="G19" fmla="*/ G18 1 213"/>
                <a:gd name="G20" fmla="*/ 200 227 1"/>
                <a:gd name="G21" fmla="*/ G20 1 227"/>
                <a:gd name="G22" fmla="*/ 11 213 1"/>
                <a:gd name="G23" fmla="*/ G22 1 213"/>
                <a:gd name="G24" fmla="*/ 200 227 1"/>
                <a:gd name="G25" fmla="*/ G24 1 227"/>
                <a:gd name="G26" fmla="*/ 2 213 1"/>
                <a:gd name="G27" fmla="*/ G26 1 213"/>
                <a:gd name="G28" fmla="*/ 208 227 1"/>
                <a:gd name="G29" fmla="*/ G28 1 227"/>
                <a:gd name="G30" fmla="*/ 2 213 1"/>
                <a:gd name="G31" fmla="*/ G30 1 213"/>
                <a:gd name="G32" fmla="*/ 132 227 1"/>
                <a:gd name="G33" fmla="*/ G32 1 227"/>
                <a:gd name="G34" fmla="*/ 132 213 1"/>
                <a:gd name="G35" fmla="*/ G34 1 213"/>
                <a:gd name="G36" fmla="*/ 14 227 1"/>
                <a:gd name="G37" fmla="*/ G36 1 227"/>
                <a:gd name="G38" fmla="*/ 213 213 1"/>
                <a:gd name="G39" fmla="*/ G38 1 213"/>
                <a:gd name="G40" fmla="+- 227 0 0"/>
                <a:gd name="G41" fmla="+- 213 0 0"/>
                <a:gd name="T0" fmla="*/ 14 w 227"/>
                <a:gd name="T1" fmla="*/ 213 h 213"/>
                <a:gd name="T2" fmla="*/ 2 w 227"/>
                <a:gd name="T3" fmla="*/ 208 h 213"/>
                <a:gd name="T4" fmla="*/ 2 w 227"/>
                <a:gd name="T5" fmla="*/ 200 h 213"/>
                <a:gd name="T6" fmla="*/ 11 w 227"/>
                <a:gd name="T7" fmla="*/ 200 h 213"/>
                <a:gd name="T8" fmla="*/ 124 w 227"/>
                <a:gd name="T9" fmla="*/ 124 h 213"/>
                <a:gd name="T10" fmla="*/ 200 w 227"/>
                <a:gd name="T11" fmla="*/ 11 h 213"/>
                <a:gd name="T12" fmla="*/ 200 w 227"/>
                <a:gd name="T13" fmla="*/ 2 h 213"/>
                <a:gd name="T14" fmla="*/ 208 w 227"/>
                <a:gd name="T15" fmla="*/ 2 h 213"/>
                <a:gd name="T16" fmla="*/ 132 w 227"/>
                <a:gd name="T17" fmla="*/ 132 h 213"/>
                <a:gd name="T18" fmla="*/ 14 w 227"/>
                <a:gd name="T19"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13">
                  <a:moveTo>
                    <a:pt x="14" y="213"/>
                  </a:moveTo>
                  <a:cubicBezTo>
                    <a:pt x="9" y="213"/>
                    <a:pt x="5" y="211"/>
                    <a:pt x="2" y="208"/>
                  </a:cubicBezTo>
                  <a:cubicBezTo>
                    <a:pt x="0" y="206"/>
                    <a:pt x="0" y="202"/>
                    <a:pt x="2" y="200"/>
                  </a:cubicBezTo>
                  <a:cubicBezTo>
                    <a:pt x="5" y="197"/>
                    <a:pt x="8" y="197"/>
                    <a:pt x="11" y="200"/>
                  </a:cubicBezTo>
                  <a:cubicBezTo>
                    <a:pt x="17" y="206"/>
                    <a:pt x="63" y="185"/>
                    <a:pt x="124" y="124"/>
                  </a:cubicBezTo>
                  <a:cubicBezTo>
                    <a:pt x="185" y="63"/>
                    <a:pt x="206" y="17"/>
                    <a:pt x="200" y="11"/>
                  </a:cubicBezTo>
                  <a:cubicBezTo>
                    <a:pt x="197" y="8"/>
                    <a:pt x="197" y="5"/>
                    <a:pt x="200" y="2"/>
                  </a:cubicBezTo>
                  <a:cubicBezTo>
                    <a:pt x="202" y="0"/>
                    <a:pt x="206" y="0"/>
                    <a:pt x="208" y="2"/>
                  </a:cubicBezTo>
                  <a:cubicBezTo>
                    <a:pt x="227" y="21"/>
                    <a:pt x="182" y="83"/>
                    <a:pt x="132" y="132"/>
                  </a:cubicBezTo>
                  <a:cubicBezTo>
                    <a:pt x="91" y="174"/>
                    <a:pt x="40" y="213"/>
                    <a:pt x="14" y="213"/>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4341" name="Freeform 5">
              <a:extLst>
                <a:ext uri="{FF2B5EF4-FFF2-40B4-BE49-F238E27FC236}">
                  <a16:creationId xmlns:a16="http://schemas.microsoft.com/office/drawing/2014/main" id="{64FBEC99-C6CB-467E-B8C9-40B9F4A3DFA4}"/>
                </a:ext>
              </a:extLst>
            </p:cNvPr>
            <p:cNvSpPr>
              <a:spLocks noChangeArrowheads="1"/>
            </p:cNvSpPr>
            <p:nvPr/>
          </p:nvSpPr>
          <p:spPr bwMode="auto">
            <a:xfrm>
              <a:off x="3064" y="824"/>
              <a:ext cx="481" cy="476"/>
            </a:xfrm>
            <a:custGeom>
              <a:avLst/>
              <a:gdLst>
                <a:gd name="G0" fmla="*/ 214 416 1"/>
                <a:gd name="G1" fmla="*/ G0 1 416"/>
                <a:gd name="G2" fmla="*/ 412 412 1"/>
                <a:gd name="G3" fmla="*/ G2 1 412"/>
                <a:gd name="G4" fmla="*/ 202 416 1"/>
                <a:gd name="G5" fmla="*/ G4 1 416"/>
                <a:gd name="G6" fmla="*/ 408 412 1"/>
                <a:gd name="G7" fmla="*/ G6 1 412"/>
                <a:gd name="G8" fmla="*/ 2 416 1"/>
                <a:gd name="G9" fmla="*/ G8 1 416"/>
                <a:gd name="G10" fmla="*/ 208 412 1"/>
                <a:gd name="G11" fmla="*/ G10 1 412"/>
                <a:gd name="G12" fmla="*/ 2 416 1"/>
                <a:gd name="G13" fmla="*/ G12 1 416"/>
                <a:gd name="G14" fmla="*/ 208 412 1"/>
                <a:gd name="G15" fmla="*/ G14 1 412"/>
                <a:gd name="G16" fmla="*/ 2 416 1"/>
                <a:gd name="G17" fmla="*/ G16 1 416"/>
                <a:gd name="G18" fmla="*/ 208 412 1"/>
                <a:gd name="G19" fmla="*/ G18 1 412"/>
                <a:gd name="G20" fmla="*/ 2 416 1"/>
                <a:gd name="G21" fmla="*/ G20 1 416"/>
                <a:gd name="G22" fmla="*/ 199 412 1"/>
                <a:gd name="G23" fmla="*/ G22 1 412"/>
                <a:gd name="G24" fmla="*/ 11 416 1"/>
                <a:gd name="G25" fmla="*/ G24 1 416"/>
                <a:gd name="G26" fmla="*/ 199 412 1"/>
                <a:gd name="G27" fmla="*/ G26 1 412"/>
                <a:gd name="G28" fmla="*/ 124 416 1"/>
                <a:gd name="G29" fmla="*/ G28 1 416"/>
                <a:gd name="G30" fmla="*/ 123 412 1"/>
                <a:gd name="G31" fmla="*/ G30 1 412"/>
                <a:gd name="G32" fmla="*/ 124 416 1"/>
                <a:gd name="G33" fmla="*/ G32 1 416"/>
                <a:gd name="G34" fmla="*/ 123 412 1"/>
                <a:gd name="G35" fmla="*/ G34 1 412"/>
                <a:gd name="G36" fmla="*/ 200 416 1"/>
                <a:gd name="G37" fmla="*/ G36 1 416"/>
                <a:gd name="G38" fmla="*/ 10 412 1"/>
                <a:gd name="G39" fmla="*/ G38 1 412"/>
                <a:gd name="G40" fmla="*/ 200 416 1"/>
                <a:gd name="G41" fmla="*/ G40 1 416"/>
                <a:gd name="G42" fmla="*/ 2 412 1"/>
                <a:gd name="G43" fmla="*/ G42 1 412"/>
                <a:gd name="G44" fmla="*/ 208 416 1"/>
                <a:gd name="G45" fmla="*/ G44 1 416"/>
                <a:gd name="G46" fmla="*/ 2 412 1"/>
                <a:gd name="G47" fmla="*/ G46 1 412"/>
                <a:gd name="G48" fmla="*/ 408 416 1"/>
                <a:gd name="G49" fmla="*/ G48 1 416"/>
                <a:gd name="G50" fmla="*/ 202 412 1"/>
                <a:gd name="G51" fmla="*/ G50 1 412"/>
                <a:gd name="G52" fmla="*/ 396 416 1"/>
                <a:gd name="G53" fmla="*/ G52 1 416"/>
                <a:gd name="G54" fmla="*/ 254 412 1"/>
                <a:gd name="G55" fmla="*/ G54 1 412"/>
                <a:gd name="G56" fmla="*/ 332 416 1"/>
                <a:gd name="G57" fmla="*/ G56 1 416"/>
                <a:gd name="G58" fmla="*/ 332 412 1"/>
                <a:gd name="G59" fmla="*/ G58 1 412"/>
                <a:gd name="G60" fmla="*/ 254 416 1"/>
                <a:gd name="G61" fmla="*/ G60 1 416"/>
                <a:gd name="G62" fmla="*/ 396 412 1"/>
                <a:gd name="G63" fmla="*/ G62 1 412"/>
                <a:gd name="G64" fmla="*/ 214 416 1"/>
                <a:gd name="G65" fmla="*/ G64 1 416"/>
                <a:gd name="G66" fmla="*/ 412 412 1"/>
                <a:gd name="G67" fmla="*/ G66 1 412"/>
                <a:gd name="G68" fmla="*/ 22 416 1"/>
                <a:gd name="G69" fmla="*/ G68 1 416"/>
                <a:gd name="G70" fmla="*/ 211 412 1"/>
                <a:gd name="G71" fmla="*/ G70 1 412"/>
                <a:gd name="G72" fmla="*/ 210 416 1"/>
                <a:gd name="G73" fmla="*/ G72 1 416"/>
                <a:gd name="G74" fmla="*/ 399 412 1"/>
                <a:gd name="G75" fmla="*/ G74 1 412"/>
                <a:gd name="G76" fmla="*/ 248 416 1"/>
                <a:gd name="G77" fmla="*/ G76 1 416"/>
                <a:gd name="G78" fmla="*/ 386 412 1"/>
                <a:gd name="G79" fmla="*/ G78 1 412"/>
                <a:gd name="G80" fmla="*/ 323 416 1"/>
                <a:gd name="G81" fmla="*/ G80 1 416"/>
                <a:gd name="G82" fmla="*/ 323 412 1"/>
                <a:gd name="G83" fmla="*/ G82 1 412"/>
                <a:gd name="G84" fmla="*/ 386 416 1"/>
                <a:gd name="G85" fmla="*/ G84 1 416"/>
                <a:gd name="G86" fmla="*/ 248 412 1"/>
                <a:gd name="G87" fmla="*/ G86 1 412"/>
                <a:gd name="G88" fmla="*/ 399 416 1"/>
                <a:gd name="G89" fmla="*/ G88 1 416"/>
                <a:gd name="G90" fmla="*/ 210 412 1"/>
                <a:gd name="G91" fmla="*/ G90 1 412"/>
                <a:gd name="G92" fmla="*/ 211 416 1"/>
                <a:gd name="G93" fmla="*/ G92 1 416"/>
                <a:gd name="G94" fmla="*/ 22 412 1"/>
                <a:gd name="G95" fmla="*/ G94 1 412"/>
                <a:gd name="G96" fmla="*/ 132 416 1"/>
                <a:gd name="G97" fmla="*/ G96 1 416"/>
                <a:gd name="G98" fmla="*/ 132 412 1"/>
                <a:gd name="G99" fmla="*/ G98 1 412"/>
                <a:gd name="G100" fmla="*/ 132 416 1"/>
                <a:gd name="G101" fmla="*/ G100 1 416"/>
                <a:gd name="G102" fmla="*/ 132 412 1"/>
                <a:gd name="G103" fmla="*/ G102 1 412"/>
                <a:gd name="G104" fmla="*/ 22 416 1"/>
                <a:gd name="G105" fmla="*/ G104 1 416"/>
                <a:gd name="G106" fmla="*/ 211 412 1"/>
                <a:gd name="G107" fmla="*/ G106 1 412"/>
                <a:gd name="G108" fmla="*/ 128 416 1"/>
                <a:gd name="G109" fmla="*/ G108 1 416"/>
                <a:gd name="G110" fmla="*/ 128 412 1"/>
                <a:gd name="G111" fmla="*/ G110 1 412"/>
                <a:gd name="G112" fmla="*/ 128 416 1"/>
                <a:gd name="G113" fmla="*/ G112 1 416"/>
                <a:gd name="G114" fmla="*/ 128 412 1"/>
                <a:gd name="G115" fmla="*/ G114 1 412"/>
                <a:gd name="G116" fmla="+- 416 0 0"/>
                <a:gd name="G117" fmla="+- 412 0 0"/>
                <a:gd name="T0" fmla="*/ 214 w 416"/>
                <a:gd name="T1" fmla="*/ 412 h 412"/>
                <a:gd name="T2" fmla="*/ 202 w 416"/>
                <a:gd name="T3" fmla="*/ 408 h 412"/>
                <a:gd name="T4" fmla="*/ 2 w 416"/>
                <a:gd name="T5" fmla="*/ 208 h 412"/>
                <a:gd name="T6" fmla="*/ 2 w 416"/>
                <a:gd name="T7" fmla="*/ 208 h 412"/>
                <a:gd name="T8" fmla="*/ 2 w 416"/>
                <a:gd name="T9" fmla="*/ 208 h 412"/>
                <a:gd name="T10" fmla="*/ 2 w 416"/>
                <a:gd name="T11" fmla="*/ 199 h 412"/>
                <a:gd name="T12" fmla="*/ 11 w 416"/>
                <a:gd name="T13" fmla="*/ 199 h 412"/>
                <a:gd name="T14" fmla="*/ 124 w 416"/>
                <a:gd name="T15" fmla="*/ 123 h 412"/>
                <a:gd name="T16" fmla="*/ 124 w 416"/>
                <a:gd name="T17" fmla="*/ 123 h 412"/>
                <a:gd name="T18" fmla="*/ 200 w 416"/>
                <a:gd name="T19" fmla="*/ 10 h 412"/>
                <a:gd name="T20" fmla="*/ 200 w 416"/>
                <a:gd name="T21" fmla="*/ 2 h 412"/>
                <a:gd name="T22" fmla="*/ 208 w 416"/>
                <a:gd name="T23" fmla="*/ 2 h 412"/>
                <a:gd name="T24" fmla="*/ 408 w 416"/>
                <a:gd name="T25" fmla="*/ 202 h 412"/>
                <a:gd name="T26" fmla="*/ 396 w 416"/>
                <a:gd name="T27" fmla="*/ 254 h 412"/>
                <a:gd name="T28" fmla="*/ 332 w 416"/>
                <a:gd name="T29" fmla="*/ 332 h 412"/>
                <a:gd name="T30" fmla="*/ 254 w 416"/>
                <a:gd name="T31" fmla="*/ 396 h 412"/>
                <a:gd name="T32" fmla="*/ 214 w 416"/>
                <a:gd name="T33" fmla="*/ 412 h 412"/>
                <a:gd name="T34" fmla="*/ 22 w 416"/>
                <a:gd name="T35" fmla="*/ 211 h 412"/>
                <a:gd name="T36" fmla="*/ 210 w 416"/>
                <a:gd name="T37" fmla="*/ 399 h 412"/>
                <a:gd name="T38" fmla="*/ 248 w 416"/>
                <a:gd name="T39" fmla="*/ 386 h 412"/>
                <a:gd name="T40" fmla="*/ 323 w 416"/>
                <a:gd name="T41" fmla="*/ 323 h 412"/>
                <a:gd name="T42" fmla="*/ 386 w 416"/>
                <a:gd name="T43" fmla="*/ 248 h 412"/>
                <a:gd name="T44" fmla="*/ 399 w 416"/>
                <a:gd name="T45" fmla="*/ 210 h 412"/>
                <a:gd name="T46" fmla="*/ 211 w 416"/>
                <a:gd name="T47" fmla="*/ 22 h 412"/>
                <a:gd name="T48" fmla="*/ 132 w 416"/>
                <a:gd name="T49" fmla="*/ 132 h 412"/>
                <a:gd name="T50" fmla="*/ 132 w 416"/>
                <a:gd name="T51" fmla="*/ 132 h 412"/>
                <a:gd name="T52" fmla="*/ 22 w 416"/>
                <a:gd name="T53" fmla="*/ 211 h 412"/>
                <a:gd name="T54" fmla="*/ 128 w 416"/>
                <a:gd name="T55" fmla="*/ 128 h 412"/>
                <a:gd name="T56" fmla="*/ 128 w 416"/>
                <a:gd name="T57" fmla="*/ 12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6" h="412">
                  <a:moveTo>
                    <a:pt x="214" y="412"/>
                  </a:moveTo>
                  <a:cubicBezTo>
                    <a:pt x="209" y="412"/>
                    <a:pt x="205" y="411"/>
                    <a:pt x="202" y="408"/>
                  </a:cubicBezTo>
                  <a:cubicBezTo>
                    <a:pt x="2" y="208"/>
                    <a:pt x="2" y="208"/>
                    <a:pt x="2" y="208"/>
                  </a:cubicBezTo>
                  <a:cubicBezTo>
                    <a:pt x="2" y="208"/>
                    <a:pt x="2" y="208"/>
                    <a:pt x="2" y="208"/>
                  </a:cubicBezTo>
                  <a:cubicBezTo>
                    <a:pt x="2" y="208"/>
                    <a:pt x="2" y="208"/>
                    <a:pt x="2" y="208"/>
                  </a:cubicBezTo>
                  <a:cubicBezTo>
                    <a:pt x="0" y="206"/>
                    <a:pt x="0" y="202"/>
                    <a:pt x="2" y="199"/>
                  </a:cubicBezTo>
                  <a:cubicBezTo>
                    <a:pt x="4" y="197"/>
                    <a:pt x="8" y="197"/>
                    <a:pt x="11" y="199"/>
                  </a:cubicBezTo>
                  <a:cubicBezTo>
                    <a:pt x="17" y="206"/>
                    <a:pt x="62" y="185"/>
                    <a:pt x="124" y="123"/>
                  </a:cubicBezTo>
                  <a:cubicBezTo>
                    <a:pt x="124" y="123"/>
                    <a:pt x="124" y="123"/>
                    <a:pt x="124" y="123"/>
                  </a:cubicBezTo>
                  <a:cubicBezTo>
                    <a:pt x="185" y="62"/>
                    <a:pt x="206" y="17"/>
                    <a:pt x="200" y="10"/>
                  </a:cubicBezTo>
                  <a:cubicBezTo>
                    <a:pt x="197" y="8"/>
                    <a:pt x="197" y="4"/>
                    <a:pt x="200" y="2"/>
                  </a:cubicBezTo>
                  <a:cubicBezTo>
                    <a:pt x="202" y="0"/>
                    <a:pt x="206" y="0"/>
                    <a:pt x="208" y="2"/>
                  </a:cubicBezTo>
                  <a:cubicBezTo>
                    <a:pt x="408" y="202"/>
                    <a:pt x="408" y="202"/>
                    <a:pt x="408" y="202"/>
                  </a:cubicBezTo>
                  <a:cubicBezTo>
                    <a:pt x="416" y="210"/>
                    <a:pt x="412" y="228"/>
                    <a:pt x="396" y="254"/>
                  </a:cubicBezTo>
                  <a:cubicBezTo>
                    <a:pt x="381" y="278"/>
                    <a:pt x="359" y="305"/>
                    <a:pt x="332" y="332"/>
                  </a:cubicBezTo>
                  <a:cubicBezTo>
                    <a:pt x="305" y="359"/>
                    <a:pt x="278" y="381"/>
                    <a:pt x="254" y="396"/>
                  </a:cubicBezTo>
                  <a:cubicBezTo>
                    <a:pt x="237" y="407"/>
                    <a:pt x="223" y="412"/>
                    <a:pt x="214" y="412"/>
                  </a:cubicBezTo>
                  <a:close/>
                  <a:moveTo>
                    <a:pt x="22" y="211"/>
                  </a:moveTo>
                  <a:cubicBezTo>
                    <a:pt x="210" y="399"/>
                    <a:pt x="210" y="399"/>
                    <a:pt x="210" y="399"/>
                  </a:cubicBezTo>
                  <a:cubicBezTo>
                    <a:pt x="212" y="401"/>
                    <a:pt x="222" y="402"/>
                    <a:pt x="248" y="386"/>
                  </a:cubicBezTo>
                  <a:cubicBezTo>
                    <a:pt x="271" y="372"/>
                    <a:pt x="297" y="349"/>
                    <a:pt x="323" y="323"/>
                  </a:cubicBezTo>
                  <a:cubicBezTo>
                    <a:pt x="350" y="297"/>
                    <a:pt x="372" y="271"/>
                    <a:pt x="386" y="248"/>
                  </a:cubicBezTo>
                  <a:cubicBezTo>
                    <a:pt x="402" y="222"/>
                    <a:pt x="401" y="212"/>
                    <a:pt x="399" y="210"/>
                  </a:cubicBezTo>
                  <a:cubicBezTo>
                    <a:pt x="211" y="22"/>
                    <a:pt x="211" y="22"/>
                    <a:pt x="211" y="22"/>
                  </a:cubicBezTo>
                  <a:cubicBezTo>
                    <a:pt x="205" y="50"/>
                    <a:pt x="170" y="94"/>
                    <a:pt x="132" y="132"/>
                  </a:cubicBezTo>
                  <a:cubicBezTo>
                    <a:pt x="132" y="132"/>
                    <a:pt x="132" y="132"/>
                    <a:pt x="132" y="132"/>
                  </a:cubicBezTo>
                  <a:cubicBezTo>
                    <a:pt x="94" y="170"/>
                    <a:pt x="50" y="205"/>
                    <a:pt x="22" y="211"/>
                  </a:cubicBezTo>
                  <a:close/>
                  <a:moveTo>
                    <a:pt x="128" y="128"/>
                  </a:moveTo>
                  <a:cubicBezTo>
                    <a:pt x="128" y="128"/>
                    <a:pt x="128" y="128"/>
                    <a:pt x="128" y="128"/>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grpSp>
      <p:sp>
        <p:nvSpPr>
          <p:cNvPr id="14343" name="Line 7">
            <a:extLst>
              <a:ext uri="{FF2B5EF4-FFF2-40B4-BE49-F238E27FC236}">
                <a16:creationId xmlns:a16="http://schemas.microsoft.com/office/drawing/2014/main" id="{7BCAE8A8-0726-4734-82F2-277AA2E2B07E}"/>
              </a:ext>
            </a:extLst>
          </p:cNvPr>
          <p:cNvSpPr>
            <a:spLocks noChangeShapeType="1"/>
          </p:cNvSpPr>
          <p:nvPr/>
        </p:nvSpPr>
        <p:spPr bwMode="auto">
          <a:xfrm>
            <a:off x="1908175" y="0"/>
            <a:ext cx="1588" cy="1152525"/>
          </a:xfrm>
          <a:prstGeom prst="line">
            <a:avLst/>
          </a:prstGeom>
          <a:noFill/>
          <a:ln w="720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14344" name="Rectangle 8">
            <a:extLst>
              <a:ext uri="{FF2B5EF4-FFF2-40B4-BE49-F238E27FC236}">
                <a16:creationId xmlns:a16="http://schemas.microsoft.com/office/drawing/2014/main" id="{921D0EEC-FEC1-4E3F-879F-B0B6C9ED91DA}"/>
              </a:ext>
            </a:extLst>
          </p:cNvPr>
          <p:cNvSpPr>
            <a:spLocks noChangeArrowheads="1"/>
          </p:cNvSpPr>
          <p:nvPr/>
        </p:nvSpPr>
        <p:spPr bwMode="auto">
          <a:xfrm>
            <a:off x="2216150" y="358775"/>
            <a:ext cx="6094413"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sz="2400" dirty="0">
                <a:latin typeface="Montserrat" panose="00000500000000000000" pitchFamily="2" charset="-18"/>
              </a:rPr>
              <a:t>TYTUŁ 11</a:t>
            </a:r>
          </a:p>
        </p:txBody>
      </p:sp>
      <p:pic>
        <p:nvPicPr>
          <p:cNvPr id="14345" name="Picture 9">
            <a:extLst>
              <a:ext uri="{FF2B5EF4-FFF2-40B4-BE49-F238E27FC236}">
                <a16:creationId xmlns:a16="http://schemas.microsoft.com/office/drawing/2014/main" id="{93DDFFEC-A16A-455E-B623-F983D0B810A4}"/>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3068638"/>
            <a:ext cx="12192000" cy="378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6" name="Text Box 10">
            <a:extLst>
              <a:ext uri="{FF2B5EF4-FFF2-40B4-BE49-F238E27FC236}">
                <a16:creationId xmlns:a16="http://schemas.microsoft.com/office/drawing/2014/main" id="{95352674-8FE9-455D-99D0-51C289119008}"/>
              </a:ext>
            </a:extLst>
          </p:cNvPr>
          <p:cNvSpPr txBox="1">
            <a:spLocks noChangeArrowheads="1"/>
          </p:cNvSpPr>
          <p:nvPr/>
        </p:nvSpPr>
        <p:spPr bwMode="auto">
          <a:xfrm>
            <a:off x="2232025" y="1619250"/>
            <a:ext cx="9504363" cy="176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2000"/>
              </a:lnSpc>
            </a:pPr>
            <a:r>
              <a:rPr lang="pl-PL" altLang="pl-PL">
                <a:latin typeface="Montserrat" panose="00000500000000000000" pitchFamily="2" charset="-18"/>
              </a:rPr>
              <a:t>Sed ut perspiciatis unde omnis iste natus error sit voluptatem accusantium doloremque laudantium, totam rem aperiam, eaque ipsa quae ab illo inventore veritatis et quasi</a:t>
            </a:r>
          </a:p>
        </p:txBody>
      </p:sp>
      <p:pic>
        <p:nvPicPr>
          <p:cNvPr id="12" name="Picture 11">
            <a:extLst>
              <a:ext uri="{FF2B5EF4-FFF2-40B4-BE49-F238E27FC236}">
                <a16:creationId xmlns:a16="http://schemas.microsoft.com/office/drawing/2014/main" id="{DE4A2F65-9E5E-40F4-AA3D-1F4F2B0C5C29}"/>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31800" y="360363"/>
            <a:ext cx="1187450" cy="33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B937E11-8157-4DDA-AFE0-773605EB8235}"/>
              </a:ext>
            </a:extLst>
          </p:cNvPr>
          <p:cNvSpPr>
            <a:spLocks noChangeArrowheads="1"/>
          </p:cNvSpPr>
          <p:nvPr/>
        </p:nvSpPr>
        <p:spPr bwMode="auto">
          <a:xfrm>
            <a:off x="-660400" y="4608513"/>
            <a:ext cx="12109450" cy="155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r>
              <a:rPr lang="pl-PL" altLang="pl-PL" sz="3600">
                <a:solidFill>
                  <a:srgbClr val="FFFFCC"/>
                </a:solidFill>
                <a:latin typeface="Montserrat Medium" panose="020B0604020202020204" pitchFamily="2" charset="-18"/>
              </a:rPr>
              <a:t>Dziękuję za uwagę</a:t>
            </a:r>
          </a:p>
          <a:p>
            <a:pPr algn="r" hangingPunct="1">
              <a:lnSpc>
                <a:spcPct val="100000"/>
              </a:lnSpc>
            </a:pPr>
            <a:endParaRPr lang="pl-PL" altLang="pl-PL" sz="3600">
              <a:solidFill>
                <a:srgbClr val="FFFFCC"/>
              </a:solidFill>
              <a:latin typeface="Montserrat Medium" panose="020B0604020202020204" pitchFamily="2" charset="-18"/>
            </a:endParaRPr>
          </a:p>
          <a:p>
            <a:pPr algn="r" hangingPunct="1">
              <a:lnSpc>
                <a:spcPct val="100000"/>
              </a:lnSpc>
            </a:pPr>
            <a:r>
              <a:rPr lang="pl-PL" altLang="pl-PL" sz="2400">
                <a:solidFill>
                  <a:srgbClr val="FFFFFF"/>
                </a:solidFill>
                <a:latin typeface="Montserrat Medium" panose="020B0604020202020204" pitchFamily="2" charset="-18"/>
              </a:rPr>
              <a:t>imię i nazwisko</a:t>
            </a:r>
          </a:p>
        </p:txBody>
      </p:sp>
      <p:pic>
        <p:nvPicPr>
          <p:cNvPr id="15363" name="Picture 3">
            <a:extLst>
              <a:ext uri="{FF2B5EF4-FFF2-40B4-BE49-F238E27FC236}">
                <a16:creationId xmlns:a16="http://schemas.microsoft.com/office/drawing/2014/main" id="{3B00F62D-0120-472E-8ED0-8A5D23D06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8" y="-1008063"/>
            <a:ext cx="7021513" cy="431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Rectangle 4">
            <a:extLst>
              <a:ext uri="{FF2B5EF4-FFF2-40B4-BE49-F238E27FC236}">
                <a16:creationId xmlns:a16="http://schemas.microsoft.com/office/drawing/2014/main" id="{FEFFD204-613B-4848-8D37-D35A28D16392}"/>
              </a:ext>
            </a:extLst>
          </p:cNvPr>
          <p:cNvSpPr>
            <a:spLocks noChangeArrowheads="1"/>
          </p:cNvSpPr>
          <p:nvPr/>
        </p:nvSpPr>
        <p:spPr bwMode="auto">
          <a:xfrm>
            <a:off x="612775" y="1890713"/>
            <a:ext cx="6094413" cy="174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b="1">
                <a:solidFill>
                  <a:srgbClr val="FFFFFF"/>
                </a:solidFill>
                <a:latin typeface="Montserrat" panose="00000500000000000000" pitchFamily="2" charset="-18"/>
              </a:rPr>
              <a:t>CENTRUM BADAWCZO-ROZWOJOWE</a:t>
            </a:r>
          </a:p>
          <a:p>
            <a:pPr hangingPunct="1">
              <a:lnSpc>
                <a:spcPct val="100000"/>
              </a:lnSpc>
            </a:pPr>
            <a:r>
              <a:rPr lang="pl-PL" altLang="pl-PL" b="1">
                <a:solidFill>
                  <a:srgbClr val="FFFFFF"/>
                </a:solidFill>
                <a:latin typeface="Montserrat" panose="00000500000000000000" pitchFamily="2" charset="-18"/>
              </a:rPr>
              <a:t>ODNAWIALNYCH ŹRÓDEŁ ENERGII</a:t>
            </a:r>
          </a:p>
          <a:p>
            <a:pPr hangingPunct="1">
              <a:lnSpc>
                <a:spcPct val="100000"/>
              </a:lnSpc>
            </a:pPr>
            <a:endParaRPr lang="pl-PL" altLang="pl-PL" b="1">
              <a:solidFill>
                <a:srgbClr val="FFD320"/>
              </a:solidFill>
              <a:latin typeface="Montserrat" panose="00000500000000000000" pitchFamily="2" charset="-18"/>
            </a:endParaRPr>
          </a:p>
          <a:p>
            <a:pPr hangingPunct="1">
              <a:lnSpc>
                <a:spcPct val="100000"/>
              </a:lnSpc>
            </a:pPr>
            <a:r>
              <a:rPr lang="pl-PL" altLang="pl-PL" sz="1600">
                <a:solidFill>
                  <a:srgbClr val="FFD320"/>
                </a:solidFill>
                <a:latin typeface="Montserrat SemiBold" panose="020B0604020202020204" pitchFamily="2" charset="-18"/>
              </a:rPr>
              <a:t>ŻYLICE 31E, 63-900 RAWICZ</a:t>
            </a:r>
          </a:p>
          <a:p>
            <a:pPr hangingPunct="1">
              <a:lnSpc>
                <a:spcPct val="100000"/>
              </a:lnSpc>
            </a:pPr>
            <a:endParaRPr lang="pl-PL" altLang="pl-PL" b="1">
              <a:solidFill>
                <a:srgbClr val="FFD320"/>
              </a:solidFill>
              <a:latin typeface="Montserrat" panose="00000500000000000000" pitchFamily="2" charset="-18"/>
            </a:endParaRPr>
          </a:p>
          <a:p>
            <a:pPr hangingPunct="1">
              <a:lnSpc>
                <a:spcPct val="100000"/>
              </a:lnSpc>
            </a:pPr>
            <a:r>
              <a:rPr lang="pl-PL" altLang="pl-PL" b="1">
                <a:solidFill>
                  <a:srgbClr val="FFFFFF"/>
                </a:solidFill>
                <a:latin typeface="Montserrat" panose="00000500000000000000" pitchFamily="2" charset="-18"/>
                <a:hlinkClick r:id="rId5"/>
              </a:rPr>
              <a:t>www.roltec.pl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Line 7">
            <a:extLst>
              <a:ext uri="{FF2B5EF4-FFF2-40B4-BE49-F238E27FC236}">
                <a16:creationId xmlns:a16="http://schemas.microsoft.com/office/drawing/2014/main" id="{7BCAE8A8-0726-4734-82F2-277AA2E2B07E}"/>
              </a:ext>
            </a:extLst>
          </p:cNvPr>
          <p:cNvSpPr>
            <a:spLocks noChangeShapeType="1"/>
          </p:cNvSpPr>
          <p:nvPr/>
        </p:nvSpPr>
        <p:spPr bwMode="auto">
          <a:xfrm>
            <a:off x="1908175" y="0"/>
            <a:ext cx="1588" cy="1152525"/>
          </a:xfrm>
          <a:prstGeom prst="line">
            <a:avLst/>
          </a:prstGeom>
          <a:noFill/>
          <a:ln w="720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14344" name="Rectangle 8">
            <a:extLst>
              <a:ext uri="{FF2B5EF4-FFF2-40B4-BE49-F238E27FC236}">
                <a16:creationId xmlns:a16="http://schemas.microsoft.com/office/drawing/2014/main" id="{921D0EEC-FEC1-4E3F-879F-B0B6C9ED91DA}"/>
              </a:ext>
            </a:extLst>
          </p:cNvPr>
          <p:cNvSpPr>
            <a:spLocks noChangeArrowheads="1"/>
          </p:cNvSpPr>
          <p:nvPr/>
        </p:nvSpPr>
        <p:spPr bwMode="auto">
          <a:xfrm>
            <a:off x="2216150" y="358775"/>
            <a:ext cx="6094413"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sz="2400" dirty="0">
                <a:latin typeface="Montserrat" panose="00000500000000000000" pitchFamily="2" charset="-18"/>
              </a:rPr>
              <a:t>IKONY DO PREZENTACJI</a:t>
            </a:r>
          </a:p>
        </p:txBody>
      </p:sp>
      <p:pic>
        <p:nvPicPr>
          <p:cNvPr id="12" name="Picture 11">
            <a:extLst>
              <a:ext uri="{FF2B5EF4-FFF2-40B4-BE49-F238E27FC236}">
                <a16:creationId xmlns:a16="http://schemas.microsoft.com/office/drawing/2014/main" id="{DE4A2F65-9E5E-40F4-AA3D-1F4F2B0C5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360363"/>
            <a:ext cx="1187450" cy="33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 name="Rectangle 38">
            <a:extLst>
              <a:ext uri="{FF2B5EF4-FFF2-40B4-BE49-F238E27FC236}">
                <a16:creationId xmlns:a16="http://schemas.microsoft.com/office/drawing/2014/main" id="{69A8B3CD-190B-42FA-B1BB-5047FF33F2BE}"/>
              </a:ext>
            </a:extLst>
          </p:cNvPr>
          <p:cNvSpPr>
            <a:spLocks noChangeArrowheads="1"/>
          </p:cNvSpPr>
          <p:nvPr/>
        </p:nvSpPr>
        <p:spPr bwMode="auto">
          <a:xfrm>
            <a:off x="398463" y="1866900"/>
            <a:ext cx="2554287" cy="2236788"/>
          </a:xfrm>
          <a:prstGeom prst="rect">
            <a:avLst/>
          </a:prstGeom>
          <a:solidFill>
            <a:srgbClr val="0E71B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48" name="Text Box 39">
            <a:extLst>
              <a:ext uri="{FF2B5EF4-FFF2-40B4-BE49-F238E27FC236}">
                <a16:creationId xmlns:a16="http://schemas.microsoft.com/office/drawing/2014/main" id="{A0301E85-663F-4185-9176-A30CD3FB6789}"/>
              </a:ext>
            </a:extLst>
          </p:cNvPr>
          <p:cNvSpPr txBox="1">
            <a:spLocks noChangeArrowheads="1"/>
          </p:cNvSpPr>
          <p:nvPr/>
        </p:nvSpPr>
        <p:spPr bwMode="auto">
          <a:xfrm>
            <a:off x="576263" y="2232025"/>
            <a:ext cx="2232025"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r>
              <a:rPr lang="pl-PL" altLang="pl-PL" dirty="0">
                <a:solidFill>
                  <a:srgbClr val="FFD320"/>
                </a:solidFill>
                <a:latin typeface="Montserrat" panose="00000500000000000000" pitchFamily="2" charset="-18"/>
              </a:rPr>
              <a:t>IKONY</a:t>
            </a:r>
            <a:r>
              <a:rPr lang="pl-PL" altLang="pl-PL" dirty="0">
                <a:solidFill>
                  <a:srgbClr val="FFFFFF"/>
                </a:solidFill>
                <a:latin typeface="Montserrat" panose="00000500000000000000" pitchFamily="2" charset="-18"/>
              </a:rPr>
              <a:t> można dowolnie skalować bez straty jakości </a:t>
            </a:r>
          </a:p>
          <a:p>
            <a:r>
              <a:rPr lang="pl-PL" altLang="pl-PL" dirty="0">
                <a:solidFill>
                  <a:srgbClr val="FFFFFF"/>
                </a:solidFill>
                <a:latin typeface="Montserrat" panose="00000500000000000000" pitchFamily="2" charset="-18"/>
              </a:rPr>
              <a:t>oraz nadawać </a:t>
            </a:r>
            <a:br>
              <a:rPr lang="pl-PL" altLang="pl-PL" dirty="0">
                <a:solidFill>
                  <a:srgbClr val="FFFFFF"/>
                </a:solidFill>
                <a:latin typeface="Montserrat" panose="00000500000000000000" pitchFamily="2" charset="-18"/>
              </a:rPr>
            </a:br>
            <a:r>
              <a:rPr lang="pl-PL" altLang="pl-PL" dirty="0">
                <a:solidFill>
                  <a:srgbClr val="FFFFFF"/>
                </a:solidFill>
                <a:latin typeface="Montserrat" panose="00000500000000000000" pitchFamily="2" charset="-18"/>
              </a:rPr>
              <a:t>im kolor.</a:t>
            </a:r>
          </a:p>
        </p:txBody>
      </p:sp>
      <p:sp>
        <p:nvSpPr>
          <p:cNvPr id="159" name="Freeform 4">
            <a:extLst>
              <a:ext uri="{FF2B5EF4-FFF2-40B4-BE49-F238E27FC236}">
                <a16:creationId xmlns:a16="http://schemas.microsoft.com/office/drawing/2014/main" id="{153469C6-28C1-4B31-9E81-655293607B87}"/>
              </a:ext>
            </a:extLst>
          </p:cNvPr>
          <p:cNvSpPr>
            <a:spLocks noChangeArrowheads="1"/>
          </p:cNvSpPr>
          <p:nvPr/>
        </p:nvSpPr>
        <p:spPr bwMode="auto">
          <a:xfrm>
            <a:off x="8477250" y="4691063"/>
            <a:ext cx="528638" cy="528637"/>
          </a:xfrm>
          <a:custGeom>
            <a:avLst/>
            <a:gdLst>
              <a:gd name="G0" fmla="+- 16946 0 0"/>
              <a:gd name="G1" fmla="+- 11704 0 0"/>
              <a:gd name="T0" fmla="*/ 1619999 w 3228210"/>
              <a:gd name="T1" fmla="*/ 642446 h 3222968"/>
              <a:gd name="T2" fmla="*/ 2664115 w 3228210"/>
              <a:gd name="T3" fmla="*/ 1686562 h 3222968"/>
              <a:gd name="T4" fmla="*/ 2664116 w 3228210"/>
              <a:gd name="T5" fmla="*/ 1686562 h 3222968"/>
              <a:gd name="T6" fmla="*/ 2664116 w 3228210"/>
              <a:gd name="T7" fmla="*/ 3222968 h 3222968"/>
              <a:gd name="T8" fmla="*/ 2015013 w 3228210"/>
              <a:gd name="T9" fmla="*/ 3222968 h 3222968"/>
              <a:gd name="T10" fmla="*/ 2015013 w 3228210"/>
              <a:gd name="T11" fmla="*/ 2511495 h 3222968"/>
              <a:gd name="T12" fmla="*/ 1812086 w 3228210"/>
              <a:gd name="T13" fmla="*/ 2308568 h 3222968"/>
              <a:gd name="T14" fmla="*/ 1427912 w 3228210"/>
              <a:gd name="T15" fmla="*/ 2308568 h 3222968"/>
              <a:gd name="T16" fmla="*/ 1224985 w 3228210"/>
              <a:gd name="T17" fmla="*/ 2511495 h 3222968"/>
              <a:gd name="T18" fmla="*/ 1224985 w 3228210"/>
              <a:gd name="T19" fmla="*/ 3222968 h 3222968"/>
              <a:gd name="T20" fmla="*/ 575882 w 3228210"/>
              <a:gd name="T21" fmla="*/ 3222968 h 3222968"/>
              <a:gd name="T22" fmla="*/ 575882 w 3228210"/>
              <a:gd name="T23" fmla="*/ 1686562 h 3222968"/>
              <a:gd name="T24" fmla="*/ 575884 w 3228210"/>
              <a:gd name="T25" fmla="*/ 1686562 h 3222968"/>
              <a:gd name="T26" fmla="*/ 509997 w 3228210"/>
              <a:gd name="T27" fmla="*/ 122689 h 3222968"/>
              <a:gd name="T28" fmla="*/ 942045 w 3228210"/>
              <a:gd name="T29" fmla="*/ 122689 h 3222968"/>
              <a:gd name="T30" fmla="*/ 942045 w 3228210"/>
              <a:gd name="T31" fmla="*/ 542556 h 3222968"/>
              <a:gd name="T32" fmla="*/ 509997 w 3228210"/>
              <a:gd name="T33" fmla="*/ 974604 h 3222968"/>
              <a:gd name="T34" fmla="*/ 1620001 w 3228210"/>
              <a:gd name="T35" fmla="*/ 7099 h 3222968"/>
              <a:gd name="T36" fmla="*/ 3228210 w 3228210"/>
              <a:gd name="T37" fmla="*/ 1686560 h 3222968"/>
              <a:gd name="T38" fmla="*/ 2900441 w 3228210"/>
              <a:gd name="T39" fmla="*/ 1686560 h 3222968"/>
              <a:gd name="T40" fmla="*/ 1620001 w 3228210"/>
              <a:gd name="T41" fmla="*/ 349390 h 3222968"/>
              <a:gd name="T42" fmla="*/ 1619999 w 3228210"/>
              <a:gd name="T43" fmla="*/ 0 h 3222968"/>
              <a:gd name="T44" fmla="*/ 1619999 w 3228210"/>
              <a:gd name="T45" fmla="*/ 342291 h 3222968"/>
              <a:gd name="T46" fmla="*/ 330172 w 3228210"/>
              <a:gd name="T47" fmla="*/ 1679462 h 3222968"/>
              <a:gd name="T48" fmla="*/ 0 w 3228210"/>
              <a:gd name="T49" fmla="*/ 1679462 h 3222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60" name="Freeform 5">
            <a:extLst>
              <a:ext uri="{FF2B5EF4-FFF2-40B4-BE49-F238E27FC236}">
                <a16:creationId xmlns:a16="http://schemas.microsoft.com/office/drawing/2014/main" id="{2FB5AA54-FD0A-47C9-81B7-5AB77727C510}"/>
              </a:ext>
            </a:extLst>
          </p:cNvPr>
          <p:cNvSpPr>
            <a:spLocks noChangeArrowheads="1"/>
          </p:cNvSpPr>
          <p:nvPr/>
        </p:nvSpPr>
        <p:spPr bwMode="auto">
          <a:xfrm rot="16200000">
            <a:off x="4398169" y="3636169"/>
            <a:ext cx="444500" cy="528638"/>
          </a:xfrm>
          <a:custGeom>
            <a:avLst/>
            <a:gdLst>
              <a:gd name="G0" fmla="+- 21035 0 0"/>
              <a:gd name="G1" fmla="+- 17396 0 0"/>
              <a:gd name="T0" fmla="*/ 1895121 w 2708011"/>
              <a:gd name="T1" fmla="*/ 2005092 h 3228660"/>
              <a:gd name="T2" fmla="*/ 1331007 w 2708011"/>
              <a:gd name="T3" fmla="*/ 2327705 h 3228660"/>
              <a:gd name="T4" fmla="*/ 736821 w 2708011"/>
              <a:gd name="T5" fmla="*/ 2064556 h 3228660"/>
              <a:gd name="T6" fmla="*/ 885891 w 2708011"/>
              <a:gd name="T7" fmla="*/ 1942602 h 3228660"/>
              <a:gd name="T8" fmla="*/ 1321132 w 2708011"/>
              <a:gd name="T9" fmla="*/ 2135359 h 3228660"/>
              <a:gd name="T10" fmla="*/ 1734346 w 2708011"/>
              <a:gd name="T11" fmla="*/ 1899045 h 3228660"/>
              <a:gd name="T12" fmla="*/ 2315256 w 2708011"/>
              <a:gd name="T13" fmla="*/ 2179725 h 3228660"/>
              <a:gd name="T14" fmla="*/ 1389179 w 2708011"/>
              <a:gd name="T15" fmla="*/ 2774782 h 3228660"/>
              <a:gd name="T16" fmla="*/ 378934 w 2708011"/>
              <a:gd name="T17" fmla="*/ 2337614 h 3228660"/>
              <a:gd name="T18" fmla="*/ 519502 w 2708011"/>
              <a:gd name="T19" fmla="*/ 2225645 h 3228660"/>
              <a:gd name="T20" fmla="*/ 1374574 w 2708011"/>
              <a:gd name="T21" fmla="*/ 2595664 h 3228660"/>
              <a:gd name="T22" fmla="*/ 2158406 w 2708011"/>
              <a:gd name="T23" fmla="*/ 2092008 h 3228660"/>
              <a:gd name="T24" fmla="*/ 2315941 w 2708011"/>
              <a:gd name="T25" fmla="*/ 1615003 h 3228660"/>
              <a:gd name="T26" fmla="*/ 272242 w 2708011"/>
              <a:gd name="T27" fmla="*/ 1615003 h 3228660"/>
              <a:gd name="T28" fmla="*/ 872561 w 2708011"/>
              <a:gd name="T29" fmla="*/ 666216 h 3228660"/>
              <a:gd name="T30" fmla="*/ 872561 w 2708011"/>
              <a:gd name="T31" fmla="*/ 219906 h 3228660"/>
              <a:gd name="T32" fmla="*/ 1092071 w 2708011"/>
              <a:gd name="T33" fmla="*/ 396 h 3228660"/>
              <a:gd name="T34" fmla="*/ 1293841 w 2708011"/>
              <a:gd name="T35" fmla="*/ 396 h 3228660"/>
              <a:gd name="T36" fmla="*/ 1294092 w 2708011"/>
              <a:gd name="T37" fmla="*/ 0 h 3228660"/>
              <a:gd name="T38" fmla="*/ 1294343 w 2708011"/>
              <a:gd name="T39" fmla="*/ 396 h 3228660"/>
              <a:gd name="T40" fmla="*/ 1470231 w 2708011"/>
              <a:gd name="T41" fmla="*/ 396 h 3228660"/>
              <a:gd name="T42" fmla="*/ 1689741 w 2708011"/>
              <a:gd name="T43" fmla="*/ 219906 h 3228660"/>
              <a:gd name="T44" fmla="*/ 1689741 w 2708011"/>
              <a:gd name="T45" fmla="*/ 625313 h 3228660"/>
              <a:gd name="T46" fmla="*/ 2708011 w 2708011"/>
              <a:gd name="T47" fmla="*/ 2399368 h 3228660"/>
              <a:gd name="T48" fmla="*/ 1403807 w 2708011"/>
              <a:gd name="T49" fmla="*/ 3224932 h 3228660"/>
              <a:gd name="T50" fmla="*/ 0 w 2708011"/>
              <a:gd name="T51" fmla="*/ 2583191 h 3228660"/>
              <a:gd name="T52" fmla="*/ 143153 w 2708011"/>
              <a:gd name="T53" fmla="*/ 2475389 h 3228660"/>
              <a:gd name="T54" fmla="*/ 1391671 w 2708011"/>
              <a:gd name="T55" fmla="*/ 3046140 h 3228660"/>
              <a:gd name="T56" fmla="*/ 2551604 w 2708011"/>
              <a:gd name="T57" fmla="*/ 2311899 h 3228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61" name="Freeform 6">
            <a:extLst>
              <a:ext uri="{FF2B5EF4-FFF2-40B4-BE49-F238E27FC236}">
                <a16:creationId xmlns:a16="http://schemas.microsoft.com/office/drawing/2014/main" id="{5D150E81-1A8A-4826-AA39-52E8C6FE4FB8}"/>
              </a:ext>
            </a:extLst>
          </p:cNvPr>
          <p:cNvSpPr>
            <a:spLocks noChangeArrowheads="1"/>
          </p:cNvSpPr>
          <p:nvPr/>
        </p:nvSpPr>
        <p:spPr bwMode="auto">
          <a:xfrm>
            <a:off x="9517063" y="3609975"/>
            <a:ext cx="485775" cy="581025"/>
          </a:xfrm>
          <a:custGeom>
            <a:avLst/>
            <a:gdLst>
              <a:gd name="G0" fmla="+- 1070 0 0"/>
              <a:gd name="G1" fmla="+- 1815 0 0"/>
              <a:gd name="T0" fmla="*/ 1056023 w 2688046"/>
              <a:gd name="T1" fmla="*/ 556744 h 3213079"/>
              <a:gd name="T2" fmla="*/ 1056023 w 2688046"/>
              <a:gd name="T3" fmla="*/ 906412 h 3213079"/>
              <a:gd name="T4" fmla="*/ 338989 w 2688046"/>
              <a:gd name="T5" fmla="*/ 1869056 h 3213079"/>
              <a:gd name="T6" fmla="*/ 1344023 w 2688046"/>
              <a:gd name="T7" fmla="*/ 2874090 h 3213079"/>
              <a:gd name="T8" fmla="*/ 2349057 w 2688046"/>
              <a:gd name="T9" fmla="*/ 1869056 h 3213079"/>
              <a:gd name="T10" fmla="*/ 1632023 w 2688046"/>
              <a:gd name="T11" fmla="*/ 906412 h 3213079"/>
              <a:gd name="T12" fmla="*/ 1632023 w 2688046"/>
              <a:gd name="T13" fmla="*/ 556744 h 3213079"/>
              <a:gd name="T14" fmla="*/ 2688046 w 2688046"/>
              <a:gd name="T15" fmla="*/ 1869056 h 3213079"/>
              <a:gd name="T16" fmla="*/ 1344023 w 2688046"/>
              <a:gd name="T17" fmla="*/ 3213079 h 3213079"/>
              <a:gd name="T18" fmla="*/ 0 w 2688046"/>
              <a:gd name="T19" fmla="*/ 1869056 h 3213079"/>
              <a:gd name="T20" fmla="*/ 1056023 w 2688046"/>
              <a:gd name="T21" fmla="*/ 556744 h 3213079"/>
              <a:gd name="T22" fmla="*/ 1344023 w 2688046"/>
              <a:gd name="T23" fmla="*/ 0 h 3213079"/>
              <a:gd name="T24" fmla="*/ 1524043 w 2688046"/>
              <a:gd name="T25" fmla="*/ 180020 h 3213079"/>
              <a:gd name="T26" fmla="*/ 1524043 w 2688046"/>
              <a:gd name="T27" fmla="*/ 1413058 h 3213079"/>
              <a:gd name="T28" fmla="*/ 1344023 w 2688046"/>
              <a:gd name="T29" fmla="*/ 1593078 h 3213079"/>
              <a:gd name="T30" fmla="*/ 1164003 w 2688046"/>
              <a:gd name="T31" fmla="*/ 1413058 h 3213079"/>
              <a:gd name="T32" fmla="*/ 1164003 w 2688046"/>
              <a:gd name="T33" fmla="*/ 180020 h 3213079"/>
              <a:gd name="T34" fmla="*/ 1344023 w 2688046"/>
              <a:gd name="T35" fmla="*/ 0 h 3213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62" name="Freeform 7">
            <a:extLst>
              <a:ext uri="{FF2B5EF4-FFF2-40B4-BE49-F238E27FC236}">
                <a16:creationId xmlns:a16="http://schemas.microsoft.com/office/drawing/2014/main" id="{219BB962-5F61-48D3-9592-951EEC808768}"/>
              </a:ext>
            </a:extLst>
          </p:cNvPr>
          <p:cNvSpPr>
            <a:spLocks noChangeArrowheads="1"/>
          </p:cNvSpPr>
          <p:nvPr/>
        </p:nvSpPr>
        <p:spPr bwMode="auto">
          <a:xfrm>
            <a:off x="10294938" y="3643313"/>
            <a:ext cx="514350" cy="514350"/>
          </a:xfrm>
          <a:custGeom>
            <a:avLst/>
            <a:gdLst>
              <a:gd name="G0" fmla="+- 28736 0 0"/>
              <a:gd name="G1" fmla="+- 28736 0 0"/>
              <a:gd name="T0" fmla="*/ 1415334 w 3240000"/>
              <a:gd name="T1" fmla="*/ 1947658 h 3240000"/>
              <a:gd name="T2" fmla="*/ 838053 w 3240000"/>
              <a:gd name="T3" fmla="*/ 2871852 h 3240000"/>
              <a:gd name="T4" fmla="*/ 2391030 w 3240000"/>
              <a:gd name="T5" fmla="*/ 2878606 h 3240000"/>
              <a:gd name="T6" fmla="*/ 1821709 w 3240000"/>
              <a:gd name="T7" fmla="*/ 1949263 h 3240000"/>
              <a:gd name="T8" fmla="*/ 1620000 w 3240000"/>
              <a:gd name="T9" fmla="*/ 2007350 h 3240000"/>
              <a:gd name="T10" fmla="*/ 1415334 w 3240000"/>
              <a:gd name="T11" fmla="*/ 1947658 h 3240000"/>
              <a:gd name="T12" fmla="*/ 1620001 w 3240000"/>
              <a:gd name="T13" fmla="*/ 1350973 h 3240000"/>
              <a:gd name="T14" fmla="*/ 1350973 w 3240000"/>
              <a:gd name="T15" fmla="*/ 1620001 h 3240000"/>
              <a:gd name="T16" fmla="*/ 1620001 w 3240000"/>
              <a:gd name="T17" fmla="*/ 1889029 h 3240000"/>
              <a:gd name="T18" fmla="*/ 1889029 w 3240000"/>
              <a:gd name="T19" fmla="*/ 1620001 h 3240000"/>
              <a:gd name="T20" fmla="*/ 1620001 w 3240000"/>
              <a:gd name="T21" fmla="*/ 1350973 h 3240000"/>
              <a:gd name="T22" fmla="*/ 2324470 w 3240000"/>
              <a:gd name="T23" fmla="*/ 322965 h 3240000"/>
              <a:gd name="T24" fmla="*/ 1804044 w 3240000"/>
              <a:gd name="T25" fmla="*/ 1281148 h 3240000"/>
              <a:gd name="T26" fmla="*/ 2007350 w 3240000"/>
              <a:gd name="T27" fmla="*/ 1620000 h 3240000"/>
              <a:gd name="T28" fmla="*/ 2005998 w 3240000"/>
              <a:gd name="T29" fmla="*/ 1633413 h 3240000"/>
              <a:gd name="T30" fmla="*/ 3095109 w 3240000"/>
              <a:gd name="T31" fmla="*/ 1671260 h 3240000"/>
              <a:gd name="T32" fmla="*/ 2324470 w 3240000"/>
              <a:gd name="T33" fmla="*/ 322965 h 3240000"/>
              <a:gd name="T34" fmla="*/ 926838 w 3240000"/>
              <a:gd name="T35" fmla="*/ 316888 h 3240000"/>
              <a:gd name="T36" fmla="*/ 144500 w 3240000"/>
              <a:gd name="T37" fmla="*/ 1658429 h 3240000"/>
              <a:gd name="T38" fmla="*/ 1233664 w 3240000"/>
              <a:gd name="T39" fmla="*/ 1630062 h 3240000"/>
              <a:gd name="T40" fmla="*/ 1232650 w 3240000"/>
              <a:gd name="T41" fmla="*/ 1620000 h 3240000"/>
              <a:gd name="T42" fmla="*/ 1438904 w 3240000"/>
              <a:gd name="T43" fmla="*/ 1279548 h 3240000"/>
              <a:gd name="T44" fmla="*/ 1620000 w 3240000"/>
              <a:gd name="T45" fmla="*/ 0 h 3240000"/>
              <a:gd name="T46" fmla="*/ 3240000 w 3240000"/>
              <a:gd name="T47" fmla="*/ 1620000 h 3240000"/>
              <a:gd name="T48" fmla="*/ 1620000 w 3240000"/>
              <a:gd name="T49" fmla="*/ 3240000 h 3240000"/>
              <a:gd name="T50" fmla="*/ 0 w 3240000"/>
              <a:gd name="T51" fmla="*/ 1620000 h 3240000"/>
              <a:gd name="T52" fmla="*/ 1620000 w 3240000"/>
              <a:gd name="T53" fmla="*/ 0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63" name="Freeform 8">
            <a:extLst>
              <a:ext uri="{FF2B5EF4-FFF2-40B4-BE49-F238E27FC236}">
                <a16:creationId xmlns:a16="http://schemas.microsoft.com/office/drawing/2014/main" id="{86768473-593B-45A3-8276-3751A94A8354}"/>
              </a:ext>
            </a:extLst>
          </p:cNvPr>
          <p:cNvSpPr>
            <a:spLocks noChangeArrowheads="1"/>
          </p:cNvSpPr>
          <p:nvPr/>
        </p:nvSpPr>
        <p:spPr bwMode="auto">
          <a:xfrm>
            <a:off x="11039475" y="5654675"/>
            <a:ext cx="536575" cy="573088"/>
          </a:xfrm>
          <a:custGeom>
            <a:avLst/>
            <a:gdLst/>
            <a:ahLst/>
            <a:cxnLst/>
            <a:rect l="0" t="0" r="0" b="0"/>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64" name="Freeform 9">
            <a:extLst>
              <a:ext uri="{FF2B5EF4-FFF2-40B4-BE49-F238E27FC236}">
                <a16:creationId xmlns:a16="http://schemas.microsoft.com/office/drawing/2014/main" id="{9005D374-9B55-4CC5-878B-678711FE1F55}"/>
              </a:ext>
            </a:extLst>
          </p:cNvPr>
          <p:cNvSpPr>
            <a:spLocks noChangeArrowheads="1"/>
          </p:cNvSpPr>
          <p:nvPr/>
        </p:nvSpPr>
        <p:spPr bwMode="auto">
          <a:xfrm>
            <a:off x="11014075" y="2643188"/>
            <a:ext cx="587375" cy="430212"/>
          </a:xfrm>
          <a:custGeom>
            <a:avLst/>
            <a:gdLst>
              <a:gd name="G0" fmla="+- 37578 0 0"/>
              <a:gd name="G1" fmla="+- 21590 0 0"/>
              <a:gd name="T0" fmla="*/ 1194785 w 3248842"/>
              <a:gd name="T1" fmla="*/ 1472263 h 2380886"/>
              <a:gd name="T2" fmla="*/ 1113720 w 3248842"/>
              <a:gd name="T3" fmla="*/ 1553328 h 2380886"/>
              <a:gd name="T4" fmla="*/ 1113720 w 3248842"/>
              <a:gd name="T5" fmla="*/ 1600880 h 2380886"/>
              <a:gd name="T6" fmla="*/ 1194785 w 3248842"/>
              <a:gd name="T7" fmla="*/ 1681945 h 2380886"/>
              <a:gd name="T8" fmla="*/ 2067186 w 3248842"/>
              <a:gd name="T9" fmla="*/ 1681945 h 2380886"/>
              <a:gd name="T10" fmla="*/ 2148251 w 3248842"/>
              <a:gd name="T11" fmla="*/ 1600880 h 2380886"/>
              <a:gd name="T12" fmla="*/ 2148251 w 3248842"/>
              <a:gd name="T13" fmla="*/ 1553328 h 2380886"/>
              <a:gd name="T14" fmla="*/ 2067186 w 3248842"/>
              <a:gd name="T15" fmla="*/ 1472263 h 2380886"/>
              <a:gd name="T16" fmla="*/ 2582402 w 3248842"/>
              <a:gd name="T17" fmla="*/ 986449 h 2380886"/>
              <a:gd name="T18" fmla="*/ 2392002 w 3248842"/>
              <a:gd name="T19" fmla="*/ 1176848 h 2380886"/>
              <a:gd name="T20" fmla="*/ 2582402 w 3248842"/>
              <a:gd name="T21" fmla="*/ 1367248 h 2380886"/>
              <a:gd name="T22" fmla="*/ 2772801 w 3248842"/>
              <a:gd name="T23" fmla="*/ 1176848 h 2380886"/>
              <a:gd name="T24" fmla="*/ 2582402 w 3248842"/>
              <a:gd name="T25" fmla="*/ 986449 h 2380886"/>
              <a:gd name="T26" fmla="*/ 679570 w 3248842"/>
              <a:gd name="T27" fmla="*/ 986449 h 2380886"/>
              <a:gd name="T28" fmla="*/ 489171 w 3248842"/>
              <a:gd name="T29" fmla="*/ 1176848 h 2380886"/>
              <a:gd name="T30" fmla="*/ 679570 w 3248842"/>
              <a:gd name="T31" fmla="*/ 1367248 h 2380886"/>
              <a:gd name="T32" fmla="*/ 869970 w 3248842"/>
              <a:gd name="T33" fmla="*/ 1176848 h 2380886"/>
              <a:gd name="T34" fmla="*/ 679570 w 3248842"/>
              <a:gd name="T35" fmla="*/ 986449 h 2380886"/>
              <a:gd name="T36" fmla="*/ 867954 w 3248842"/>
              <a:gd name="T37" fmla="*/ 155801 h 2380886"/>
              <a:gd name="T38" fmla="*/ 726849 w 3248842"/>
              <a:gd name="T39" fmla="*/ 858549 h 2380886"/>
              <a:gd name="T40" fmla="*/ 2535122 w 3248842"/>
              <a:gd name="T41" fmla="*/ 858549 h 2380886"/>
              <a:gd name="T42" fmla="*/ 2394017 w 3248842"/>
              <a:gd name="T43" fmla="*/ 155801 h 2380886"/>
              <a:gd name="T44" fmla="*/ 677268 w 3248842"/>
              <a:gd name="T45" fmla="*/ 0 h 2380886"/>
              <a:gd name="T46" fmla="*/ 2584703 w 3248842"/>
              <a:gd name="T47" fmla="*/ 0 h 2380886"/>
              <a:gd name="T48" fmla="*/ 2736658 w 3248842"/>
              <a:gd name="T49" fmla="*/ 607820 h 2380886"/>
              <a:gd name="T50" fmla="*/ 2850195 w 3248842"/>
              <a:gd name="T51" fmla="*/ 564164 h 2380886"/>
              <a:gd name="T52" fmla="*/ 3069929 w 3248842"/>
              <a:gd name="T53" fmla="*/ 564164 h 2380886"/>
              <a:gd name="T54" fmla="*/ 3248842 w 3248842"/>
              <a:gd name="T55" fmla="*/ 743077 h 2380886"/>
              <a:gd name="T56" fmla="*/ 3248842 w 3248842"/>
              <a:gd name="T57" fmla="*/ 792706 h 2380886"/>
              <a:gd name="T58" fmla="*/ 3069929 w 3248842"/>
              <a:gd name="T59" fmla="*/ 971619 h 2380886"/>
              <a:gd name="T60" fmla="*/ 3054536 w 3248842"/>
              <a:gd name="T61" fmla="*/ 971619 h 2380886"/>
              <a:gd name="T62" fmla="*/ 3063411 w 3248842"/>
              <a:gd name="T63" fmla="*/ 1027125 h 2380886"/>
              <a:gd name="T64" fmla="*/ 3063411 w 3248842"/>
              <a:gd name="T65" fmla="*/ 2015961 h 2380886"/>
              <a:gd name="T66" fmla="*/ 2889080 w 3248842"/>
              <a:gd name="T67" fmla="*/ 2015961 h 2380886"/>
              <a:gd name="T68" fmla="*/ 2889080 w 3248842"/>
              <a:gd name="T69" fmla="*/ 2260325 h 2380886"/>
              <a:gd name="T70" fmla="*/ 2768518 w 3248842"/>
              <a:gd name="T71" fmla="*/ 2380886 h 2380886"/>
              <a:gd name="T72" fmla="*/ 2286284 w 3248842"/>
              <a:gd name="T73" fmla="*/ 2380886 h 2380886"/>
              <a:gd name="T74" fmla="*/ 2165723 w 3248842"/>
              <a:gd name="T75" fmla="*/ 2260325 h 2380886"/>
              <a:gd name="T76" fmla="*/ 2165723 w 3248842"/>
              <a:gd name="T77" fmla="*/ 2015961 h 2380886"/>
              <a:gd name="T78" fmla="*/ 1096248 w 3248842"/>
              <a:gd name="T79" fmla="*/ 2015961 h 2380886"/>
              <a:gd name="T80" fmla="*/ 1096248 w 3248842"/>
              <a:gd name="T81" fmla="*/ 2260325 h 2380886"/>
              <a:gd name="T82" fmla="*/ 975686 w 3248842"/>
              <a:gd name="T83" fmla="*/ 2380886 h 2380886"/>
              <a:gd name="T84" fmla="*/ 493453 w 3248842"/>
              <a:gd name="T85" fmla="*/ 2380886 h 2380886"/>
              <a:gd name="T86" fmla="*/ 372891 w 3248842"/>
              <a:gd name="T87" fmla="*/ 2260325 h 2380886"/>
              <a:gd name="T88" fmla="*/ 372891 w 3248842"/>
              <a:gd name="T89" fmla="*/ 2015961 h 2380886"/>
              <a:gd name="T90" fmla="*/ 198560 w 3248842"/>
              <a:gd name="T91" fmla="*/ 2015961 h 2380886"/>
              <a:gd name="T92" fmla="*/ 198560 w 3248842"/>
              <a:gd name="T93" fmla="*/ 1027125 h 2380886"/>
              <a:gd name="T94" fmla="*/ 207435 w 3248842"/>
              <a:gd name="T95" fmla="*/ 971619 h 2380886"/>
              <a:gd name="T96" fmla="*/ 178913 w 3248842"/>
              <a:gd name="T97" fmla="*/ 971619 h 2380886"/>
              <a:gd name="T98" fmla="*/ 0 w 3248842"/>
              <a:gd name="T99" fmla="*/ 792706 h 2380886"/>
              <a:gd name="T100" fmla="*/ 0 w 3248842"/>
              <a:gd name="T101" fmla="*/ 743077 h 2380886"/>
              <a:gd name="T102" fmla="*/ 178913 w 3248842"/>
              <a:gd name="T103" fmla="*/ 564164 h 2380886"/>
              <a:gd name="T104" fmla="*/ 398647 w 3248842"/>
              <a:gd name="T105" fmla="*/ 564164 h 2380886"/>
              <a:gd name="T106" fmla="*/ 523419 w 3248842"/>
              <a:gd name="T107" fmla="*/ 615395 h 2380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65" name="Freeform 10">
            <a:extLst>
              <a:ext uri="{FF2B5EF4-FFF2-40B4-BE49-F238E27FC236}">
                <a16:creationId xmlns:a16="http://schemas.microsoft.com/office/drawing/2014/main" id="{AF742A58-FAFA-486D-B007-7C52BA135BC0}"/>
              </a:ext>
            </a:extLst>
          </p:cNvPr>
          <p:cNvSpPr>
            <a:spLocks noChangeArrowheads="1"/>
          </p:cNvSpPr>
          <p:nvPr/>
        </p:nvSpPr>
        <p:spPr bwMode="auto">
          <a:xfrm>
            <a:off x="9496425" y="5656263"/>
            <a:ext cx="563563" cy="569912"/>
          </a:xfrm>
          <a:custGeom>
            <a:avLst/>
            <a:gdLst>
              <a:gd name="G0" fmla="+- 26103 0 0"/>
              <a:gd name="G1" fmla="+- 62132 0 0"/>
              <a:gd name="T0" fmla="*/ 2390187 w 2844151"/>
              <a:gd name="T1" fmla="*/ 1502145 h 2880180"/>
              <a:gd name="T2" fmla="*/ 2844151 w 2844151"/>
              <a:gd name="T3" fmla="*/ 1530794 h 2880180"/>
              <a:gd name="T4" fmla="*/ 1761650 w 2844151"/>
              <a:gd name="T5" fmla="*/ 2835749 h 2880180"/>
              <a:gd name="T6" fmla="*/ 252983 w 2844151"/>
              <a:gd name="T7" fmla="*/ 2293680 h 2880180"/>
              <a:gd name="T8" fmla="*/ 102982 w 2844151"/>
              <a:gd name="T9" fmla="*/ 2380283 h 2880180"/>
              <a:gd name="T10" fmla="*/ 104524 w 2844151"/>
              <a:gd name="T11" fmla="*/ 1603708 h 2880180"/>
              <a:gd name="T12" fmla="*/ 777828 w 2844151"/>
              <a:gd name="T13" fmla="*/ 1990661 h 2880180"/>
              <a:gd name="T14" fmla="*/ 648358 w 2844151"/>
              <a:gd name="T15" fmla="*/ 2065410 h 2880180"/>
              <a:gd name="T16" fmla="*/ 1649627 w 2844151"/>
              <a:gd name="T17" fmla="*/ 2394891 h 2880180"/>
              <a:gd name="T18" fmla="*/ 2390187 w 2844151"/>
              <a:gd name="T19" fmla="*/ 1502145 h 2880180"/>
              <a:gd name="T20" fmla="*/ 1424249 w 2844151"/>
              <a:gd name="T21" fmla="*/ 58 h 2880180"/>
              <a:gd name="T22" fmla="*/ 2591169 w 2844151"/>
              <a:gd name="T23" fmla="*/ 586524 h 2880180"/>
              <a:gd name="T24" fmla="*/ 2741170 w 2844151"/>
              <a:gd name="T25" fmla="*/ 499921 h 2880180"/>
              <a:gd name="T26" fmla="*/ 2739628 w 2844151"/>
              <a:gd name="T27" fmla="*/ 1276497 h 2880180"/>
              <a:gd name="T28" fmla="*/ 2066324 w 2844151"/>
              <a:gd name="T29" fmla="*/ 889544 h 2880180"/>
              <a:gd name="T30" fmla="*/ 2195793 w 2844151"/>
              <a:gd name="T31" fmla="*/ 814795 h 2880180"/>
              <a:gd name="T32" fmla="*/ 1194524 w 2844151"/>
              <a:gd name="T33" fmla="*/ 485313 h 2880180"/>
              <a:gd name="T34" fmla="*/ 453964 w 2844151"/>
              <a:gd name="T35" fmla="*/ 1378059 h 2880180"/>
              <a:gd name="T36" fmla="*/ 0 w 2844151"/>
              <a:gd name="T37" fmla="*/ 1349410 h 2880180"/>
              <a:gd name="T38" fmla="*/ 1082501 w 2844151"/>
              <a:gd name="T39" fmla="*/ 44455 h 2880180"/>
              <a:gd name="T40" fmla="*/ 1424249 w 2844151"/>
              <a:gd name="T41" fmla="*/ 58 h 2880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44151" h="288018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66" name="Freeform 11">
            <a:extLst>
              <a:ext uri="{FF2B5EF4-FFF2-40B4-BE49-F238E27FC236}">
                <a16:creationId xmlns:a16="http://schemas.microsoft.com/office/drawing/2014/main" id="{7B41D46D-7982-47CA-B36F-50FB1459AC45}"/>
              </a:ext>
            </a:extLst>
          </p:cNvPr>
          <p:cNvSpPr>
            <a:spLocks noChangeArrowheads="1"/>
          </p:cNvSpPr>
          <p:nvPr/>
        </p:nvSpPr>
        <p:spPr bwMode="auto">
          <a:xfrm rot="9900000">
            <a:off x="10256838" y="1538288"/>
            <a:ext cx="579437" cy="492125"/>
          </a:xfrm>
          <a:custGeom>
            <a:avLst/>
            <a:gdLst>
              <a:gd name="G0" fmla="+- 27425 0 0"/>
              <a:gd name="G1" fmla="+- 47513 0 0"/>
              <a:gd name="T0" fmla="*/ 2219598 w 2911009"/>
              <a:gd name="T1" fmla="*/ 1335309 h 2472345"/>
              <a:gd name="T2" fmla="*/ 2219598 w 2911009"/>
              <a:gd name="T3" fmla="*/ 1222573 h 2472345"/>
              <a:gd name="T4" fmla="*/ 2277694 w 2911009"/>
              <a:gd name="T5" fmla="*/ 1113650 h 2472345"/>
              <a:gd name="T6" fmla="*/ 2277694 w 2911009"/>
              <a:gd name="T7" fmla="*/ 137786 h 2472345"/>
              <a:gd name="T8" fmla="*/ 2415480 w 2911009"/>
              <a:gd name="T9" fmla="*/ 0 h 2472345"/>
              <a:gd name="T10" fmla="*/ 2545196 w 2911009"/>
              <a:gd name="T11" fmla="*/ 0 h 2472345"/>
              <a:gd name="T12" fmla="*/ 2682982 w 2911009"/>
              <a:gd name="T13" fmla="*/ 137786 h 2472345"/>
              <a:gd name="T14" fmla="*/ 2682982 w 2911009"/>
              <a:gd name="T15" fmla="*/ 1099067 h 2472345"/>
              <a:gd name="T16" fmla="*/ 2762708 w 2911009"/>
              <a:gd name="T17" fmla="*/ 1222573 h 2472345"/>
              <a:gd name="T18" fmla="*/ 2762708 w 2911009"/>
              <a:gd name="T19" fmla="*/ 1480834 h 2472345"/>
              <a:gd name="T20" fmla="*/ 241900 w 2911009"/>
              <a:gd name="T21" fmla="*/ 1676361 h 2472345"/>
              <a:gd name="T22" fmla="*/ 10296 w 2911009"/>
              <a:gd name="T23" fmla="*/ 1282189 h 2472345"/>
              <a:gd name="T24" fmla="*/ 403375 w 2911009"/>
              <a:gd name="T25" fmla="*/ 1048736 h 2472345"/>
              <a:gd name="T26" fmla="*/ 241900 w 2911009"/>
              <a:gd name="T27" fmla="*/ 1676361 h 2472345"/>
              <a:gd name="T28" fmla="*/ 2578947 w 2911009"/>
              <a:gd name="T29" fmla="*/ 2467929 h 2472345"/>
              <a:gd name="T30" fmla="*/ 1957545 w 2911009"/>
              <a:gd name="T31" fmla="*/ 2301425 h 2472345"/>
              <a:gd name="T32" fmla="*/ 2194209 w 2911009"/>
              <a:gd name="T33" fmla="*/ 1418183 h 2472345"/>
              <a:gd name="T34" fmla="*/ 2815611 w 2911009"/>
              <a:gd name="T35" fmla="*/ 1584687 h 2472345"/>
              <a:gd name="T36" fmla="*/ 2906593 w 2911009"/>
              <a:gd name="T37" fmla="*/ 1742272 h 2472345"/>
              <a:gd name="T38" fmla="*/ 2736532 w 2911009"/>
              <a:gd name="T39" fmla="*/ 2376947 h 2472345"/>
              <a:gd name="T40" fmla="*/ 2578947 w 2911009"/>
              <a:gd name="T41" fmla="*/ 2467929 h 2472345"/>
              <a:gd name="T42" fmla="*/ 610249 w 2911009"/>
              <a:gd name="T43" fmla="*/ 2287120 h 2472345"/>
              <a:gd name="T44" fmla="*/ 1020264 w 2911009"/>
              <a:gd name="T45" fmla="*/ 756923 h 2472345"/>
              <a:gd name="T46" fmla="*/ 2107356 w 2911009"/>
              <a:gd name="T47" fmla="*/ 1398691 h 2472345"/>
              <a:gd name="T48" fmla="*/ 1872582 w 2911009"/>
              <a:gd name="T49" fmla="*/ 2274879 h 2472345"/>
              <a:gd name="T50" fmla="*/ 426016 w 2911009"/>
              <a:gd name="T51" fmla="*/ 2349577 h 2472345"/>
              <a:gd name="T52" fmla="*/ 243978 w 2911009"/>
              <a:gd name="T53" fmla="*/ 2300800 h 2472345"/>
              <a:gd name="T54" fmla="*/ 192464 w 2911009"/>
              <a:gd name="T55" fmla="*/ 2211576 h 2472345"/>
              <a:gd name="T56" fmla="*/ 620679 w 2911009"/>
              <a:gd name="T57" fmla="*/ 613455 h 2472345"/>
              <a:gd name="T58" fmla="*/ 709903 w 2911009"/>
              <a:gd name="T59" fmla="*/ 561941 h 2472345"/>
              <a:gd name="T60" fmla="*/ 891942 w 2911009"/>
              <a:gd name="T61" fmla="*/ 610718 h 2472345"/>
              <a:gd name="T62" fmla="*/ 943455 w 2911009"/>
              <a:gd name="T63" fmla="*/ 699942 h 2472345"/>
              <a:gd name="T64" fmla="*/ 515240 w 2911009"/>
              <a:gd name="T65" fmla="*/ 2298064 h 2472345"/>
              <a:gd name="T66" fmla="*/ 426016 w 2911009"/>
              <a:gd name="T67" fmla="*/ 2349577 h 247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67" name="Freeform 12">
            <a:extLst>
              <a:ext uri="{FF2B5EF4-FFF2-40B4-BE49-F238E27FC236}">
                <a16:creationId xmlns:a16="http://schemas.microsoft.com/office/drawing/2014/main" id="{815E1E2E-4DA6-4226-8F11-6A18FE414223}"/>
              </a:ext>
            </a:extLst>
          </p:cNvPr>
          <p:cNvSpPr>
            <a:spLocks noChangeArrowheads="1"/>
          </p:cNvSpPr>
          <p:nvPr/>
        </p:nvSpPr>
        <p:spPr bwMode="auto">
          <a:xfrm>
            <a:off x="4287838" y="4667250"/>
            <a:ext cx="574675" cy="574675"/>
          </a:xfrm>
          <a:custGeom>
            <a:avLst/>
            <a:gdLst>
              <a:gd name="G0" fmla="+- 28736 0 0"/>
              <a:gd name="G1" fmla="+- 28736 0 0"/>
              <a:gd name="T0" fmla="*/ 1152300 w 3240000"/>
              <a:gd name="T1" fmla="*/ 922782 h 3240000"/>
              <a:gd name="T2" fmla="*/ 2354400 w 3240000"/>
              <a:gd name="T3" fmla="*/ 1620000 h 3240000"/>
              <a:gd name="T4" fmla="*/ 1152300 w 3240000"/>
              <a:gd name="T5" fmla="*/ 2317218 h 3240000"/>
              <a:gd name="T6" fmla="*/ 1620000 w 3240000"/>
              <a:gd name="T7" fmla="*/ 342403 h 3240000"/>
              <a:gd name="T8" fmla="*/ 342403 w 3240000"/>
              <a:gd name="T9" fmla="*/ 1620000 h 3240000"/>
              <a:gd name="T10" fmla="*/ 1620000 w 3240000"/>
              <a:gd name="T11" fmla="*/ 2897597 h 3240000"/>
              <a:gd name="T12" fmla="*/ 2897597 w 3240000"/>
              <a:gd name="T13" fmla="*/ 1620000 h 3240000"/>
              <a:gd name="T14" fmla="*/ 1620000 w 3240000"/>
              <a:gd name="T15" fmla="*/ 342403 h 3240000"/>
              <a:gd name="T16" fmla="*/ 1620000 w 3240000"/>
              <a:gd name="T17" fmla="*/ 0 h 3240000"/>
              <a:gd name="T18" fmla="*/ 3240000 w 3240000"/>
              <a:gd name="T19" fmla="*/ 1620000 h 3240000"/>
              <a:gd name="T20" fmla="*/ 1620000 w 3240000"/>
              <a:gd name="T21" fmla="*/ 3240000 h 3240000"/>
              <a:gd name="T22" fmla="*/ 0 w 3240000"/>
              <a:gd name="T23" fmla="*/ 1620000 h 3240000"/>
              <a:gd name="T24" fmla="*/ 1620000 w 3240000"/>
              <a:gd name="T25" fmla="*/ 0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68" name="Freeform 13">
            <a:extLst>
              <a:ext uri="{FF2B5EF4-FFF2-40B4-BE49-F238E27FC236}">
                <a16:creationId xmlns:a16="http://schemas.microsoft.com/office/drawing/2014/main" id="{377601B7-D43D-4F7F-A381-42B88A21F9E4}"/>
              </a:ext>
            </a:extLst>
          </p:cNvPr>
          <p:cNvSpPr>
            <a:spLocks noChangeArrowheads="1"/>
          </p:cNvSpPr>
          <p:nvPr/>
        </p:nvSpPr>
        <p:spPr bwMode="auto">
          <a:xfrm>
            <a:off x="8807450" y="3641725"/>
            <a:ext cx="417513" cy="515938"/>
          </a:xfrm>
          <a:custGeom>
            <a:avLst/>
            <a:gdLst/>
            <a:ahLst/>
            <a:cxnLst/>
            <a:rect l="0" t="0" r="0" b="0"/>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69" name="Freeform 14">
            <a:extLst>
              <a:ext uri="{FF2B5EF4-FFF2-40B4-BE49-F238E27FC236}">
                <a16:creationId xmlns:a16="http://schemas.microsoft.com/office/drawing/2014/main" id="{B448C41E-E6AF-4901-93D8-E64D1A3F19CC}"/>
              </a:ext>
            </a:extLst>
          </p:cNvPr>
          <p:cNvSpPr>
            <a:spLocks noChangeArrowheads="1"/>
          </p:cNvSpPr>
          <p:nvPr/>
        </p:nvSpPr>
        <p:spPr bwMode="auto">
          <a:xfrm>
            <a:off x="5207000" y="4710113"/>
            <a:ext cx="585788" cy="488950"/>
          </a:xfrm>
          <a:custGeom>
            <a:avLst/>
            <a:gdLst>
              <a:gd name="G0" fmla="+- 41096 0 0"/>
              <a:gd name="G1" fmla="+- 42496 0 0"/>
              <a:gd name="T0" fmla="*/ 2624444 w 3186824"/>
              <a:gd name="T1" fmla="*/ 2520100 h 2663936"/>
              <a:gd name="T2" fmla="*/ 2952463 w 3186824"/>
              <a:gd name="T3" fmla="*/ 2376100 h 2663936"/>
              <a:gd name="T4" fmla="*/ 210911 w 3186824"/>
              <a:gd name="T5" fmla="*/ 2520100 h 2663936"/>
              <a:gd name="T6" fmla="*/ 538930 w 3186824"/>
              <a:gd name="T7" fmla="*/ 2376100 h 2663936"/>
              <a:gd name="T8" fmla="*/ 2624444 w 3186824"/>
              <a:gd name="T9" fmla="*/ 2239269 h 2663936"/>
              <a:gd name="T10" fmla="*/ 2952463 w 3186824"/>
              <a:gd name="T11" fmla="*/ 2095269 h 2663936"/>
              <a:gd name="T12" fmla="*/ 210911 w 3186824"/>
              <a:gd name="T13" fmla="*/ 2239269 h 2663936"/>
              <a:gd name="T14" fmla="*/ 538930 w 3186824"/>
              <a:gd name="T15" fmla="*/ 2095269 h 2663936"/>
              <a:gd name="T16" fmla="*/ 2624444 w 3186824"/>
              <a:gd name="T17" fmla="*/ 1958436 h 2663936"/>
              <a:gd name="T18" fmla="*/ 2952463 w 3186824"/>
              <a:gd name="T19" fmla="*/ 1814436 h 2663936"/>
              <a:gd name="T20" fmla="*/ 210911 w 3186824"/>
              <a:gd name="T21" fmla="*/ 1958436 h 2663936"/>
              <a:gd name="T22" fmla="*/ 538930 w 3186824"/>
              <a:gd name="T23" fmla="*/ 1814436 h 2663936"/>
              <a:gd name="T24" fmla="*/ 2624444 w 3186824"/>
              <a:gd name="T25" fmla="*/ 1677603 h 2663936"/>
              <a:gd name="T26" fmla="*/ 2952463 w 3186824"/>
              <a:gd name="T27" fmla="*/ 1533603 h 2663936"/>
              <a:gd name="T28" fmla="*/ 210911 w 3186824"/>
              <a:gd name="T29" fmla="*/ 1677603 h 2663936"/>
              <a:gd name="T30" fmla="*/ 538930 w 3186824"/>
              <a:gd name="T31" fmla="*/ 1533603 h 2663936"/>
              <a:gd name="T32" fmla="*/ 2624444 w 3186824"/>
              <a:gd name="T33" fmla="*/ 1396770 h 2663936"/>
              <a:gd name="T34" fmla="*/ 2952463 w 3186824"/>
              <a:gd name="T35" fmla="*/ 1252770 h 2663936"/>
              <a:gd name="T36" fmla="*/ 210911 w 3186824"/>
              <a:gd name="T37" fmla="*/ 1396770 h 2663936"/>
              <a:gd name="T38" fmla="*/ 538930 w 3186824"/>
              <a:gd name="T39" fmla="*/ 1252770 h 2663936"/>
              <a:gd name="T40" fmla="*/ 2624444 w 3186824"/>
              <a:gd name="T41" fmla="*/ 1115937 h 2663936"/>
              <a:gd name="T42" fmla="*/ 2952463 w 3186824"/>
              <a:gd name="T43" fmla="*/ 971937 h 2663936"/>
              <a:gd name="T44" fmla="*/ 210911 w 3186824"/>
              <a:gd name="T45" fmla="*/ 1115937 h 2663936"/>
              <a:gd name="T46" fmla="*/ 538930 w 3186824"/>
              <a:gd name="T47" fmla="*/ 971937 h 2663936"/>
              <a:gd name="T48" fmla="*/ 2624444 w 3186824"/>
              <a:gd name="T49" fmla="*/ 835104 h 2663936"/>
              <a:gd name="T50" fmla="*/ 2952463 w 3186824"/>
              <a:gd name="T51" fmla="*/ 691104 h 2663936"/>
              <a:gd name="T52" fmla="*/ 210911 w 3186824"/>
              <a:gd name="T53" fmla="*/ 835104 h 2663936"/>
              <a:gd name="T54" fmla="*/ 538930 w 3186824"/>
              <a:gd name="T55" fmla="*/ 691104 h 2663936"/>
              <a:gd name="T56" fmla="*/ 988006 w 3186824"/>
              <a:gd name="T57" fmla="*/ 2111583 h 2663936"/>
              <a:gd name="T58" fmla="*/ 2624444 w 3186824"/>
              <a:gd name="T59" fmla="*/ 410271 h 2663936"/>
              <a:gd name="T60" fmla="*/ 2952463 w 3186824"/>
              <a:gd name="T61" fmla="*/ 554271 h 2663936"/>
              <a:gd name="T62" fmla="*/ 210911 w 3186824"/>
              <a:gd name="T63" fmla="*/ 410271 h 2663936"/>
              <a:gd name="T64" fmla="*/ 538930 w 3186824"/>
              <a:gd name="T65" fmla="*/ 554271 h 2663936"/>
              <a:gd name="T66" fmla="*/ 2624444 w 3186824"/>
              <a:gd name="T67" fmla="*/ 129438 h 2663936"/>
              <a:gd name="T68" fmla="*/ 2952463 w 3186824"/>
              <a:gd name="T69" fmla="*/ 273438 h 2663936"/>
              <a:gd name="T70" fmla="*/ 210911 w 3186824"/>
              <a:gd name="T71" fmla="*/ 129438 h 2663936"/>
              <a:gd name="T72" fmla="*/ 538930 w 3186824"/>
              <a:gd name="T73" fmla="*/ 273438 h 2663936"/>
              <a:gd name="T74" fmla="*/ 0 w 3186824"/>
              <a:gd name="T75" fmla="*/ 0 h 2663936"/>
              <a:gd name="T76" fmla="*/ 3186824 w 3186824"/>
              <a:gd name="T77" fmla="*/ 2663936 h 2663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70" name="Freeform 15">
            <a:extLst>
              <a:ext uri="{FF2B5EF4-FFF2-40B4-BE49-F238E27FC236}">
                <a16:creationId xmlns:a16="http://schemas.microsoft.com/office/drawing/2014/main" id="{126D3FF6-A7A4-4DC3-80AB-FA51050823A5}"/>
              </a:ext>
            </a:extLst>
          </p:cNvPr>
          <p:cNvSpPr>
            <a:spLocks noChangeArrowheads="1"/>
          </p:cNvSpPr>
          <p:nvPr/>
        </p:nvSpPr>
        <p:spPr bwMode="auto">
          <a:xfrm>
            <a:off x="8358188" y="1550988"/>
            <a:ext cx="604837" cy="465137"/>
          </a:xfrm>
          <a:custGeom>
            <a:avLst/>
            <a:gdLst>
              <a:gd name="G0" fmla="+- 41096 0 0"/>
              <a:gd name="G1" fmla="+- 23080 0 0"/>
              <a:gd name="T0" fmla="*/ 1917737 w 3186824"/>
              <a:gd name="T1" fmla="*/ 1021643 h 2447912"/>
              <a:gd name="T2" fmla="*/ 2408083 w 3186824"/>
              <a:gd name="T3" fmla="*/ 1511989 h 2447912"/>
              <a:gd name="T4" fmla="*/ 1917737 w 3186824"/>
              <a:gd name="T5" fmla="*/ 2002335 h 2447912"/>
              <a:gd name="T6" fmla="*/ 1427391 w 3186824"/>
              <a:gd name="T7" fmla="*/ 1511989 h 2447912"/>
              <a:gd name="T8" fmla="*/ 1917737 w 3186824"/>
              <a:gd name="T9" fmla="*/ 1021643 h 2447912"/>
              <a:gd name="T10" fmla="*/ 1917737 w 3186824"/>
              <a:gd name="T11" fmla="*/ 827913 h 2447912"/>
              <a:gd name="T12" fmla="*/ 1233661 w 3186824"/>
              <a:gd name="T13" fmla="*/ 1511989 h 2447912"/>
              <a:gd name="T14" fmla="*/ 1917737 w 3186824"/>
              <a:gd name="T15" fmla="*/ 2196065 h 2447912"/>
              <a:gd name="T16" fmla="*/ 2601813 w 3186824"/>
              <a:gd name="T17" fmla="*/ 1511989 h 2447912"/>
              <a:gd name="T18" fmla="*/ 1917737 w 3186824"/>
              <a:gd name="T19" fmla="*/ 827913 h 2447912"/>
              <a:gd name="T20" fmla="*/ 1112286 w 3186824"/>
              <a:gd name="T21" fmla="*/ 675885 h 2447912"/>
              <a:gd name="T22" fmla="*/ 1112286 w 3186824"/>
              <a:gd name="T23" fmla="*/ 830188 h 2447912"/>
              <a:gd name="T24" fmla="*/ 1328310 w 3186824"/>
              <a:gd name="T25" fmla="*/ 830188 h 2447912"/>
              <a:gd name="T26" fmla="*/ 1328310 w 3186824"/>
              <a:gd name="T27" fmla="*/ 675885 h 2447912"/>
              <a:gd name="T28" fmla="*/ 2586084 w 3186824"/>
              <a:gd name="T29" fmla="*/ 626422 h 2447912"/>
              <a:gd name="T30" fmla="*/ 2586084 w 3186824"/>
              <a:gd name="T31" fmla="*/ 830188 h 2447912"/>
              <a:gd name="T32" fmla="*/ 3001340 w 3186824"/>
              <a:gd name="T33" fmla="*/ 830188 h 2447912"/>
              <a:gd name="T34" fmla="*/ 3001340 w 3186824"/>
              <a:gd name="T35" fmla="*/ 626422 h 2447912"/>
              <a:gd name="T36" fmla="*/ 1593701 w 3186824"/>
              <a:gd name="T37" fmla="*/ 108218 h 2447912"/>
              <a:gd name="T38" fmla="*/ 1593701 w 3186824"/>
              <a:gd name="T39" fmla="*/ 432905 h 2447912"/>
              <a:gd name="T40" fmla="*/ 2241773 w 3186824"/>
              <a:gd name="T41" fmla="*/ 432905 h 2447912"/>
              <a:gd name="T42" fmla="*/ 2241773 w 3186824"/>
              <a:gd name="T43" fmla="*/ 108218 h 2447912"/>
              <a:gd name="T44" fmla="*/ 1452512 w 3186824"/>
              <a:gd name="T45" fmla="*/ 0 h 2447912"/>
              <a:gd name="T46" fmla="*/ 2382963 w 3186824"/>
              <a:gd name="T47" fmla="*/ 0 h 2447912"/>
              <a:gd name="T48" fmla="*/ 2474127 w 3186824"/>
              <a:gd name="T49" fmla="*/ 91164 h 2447912"/>
              <a:gd name="T50" fmla="*/ 2474127 w 3186824"/>
              <a:gd name="T51" fmla="*/ 432905 h 2447912"/>
              <a:gd name="T52" fmla="*/ 2933014 w 3186824"/>
              <a:gd name="T53" fmla="*/ 432905 h 2447912"/>
              <a:gd name="T54" fmla="*/ 3186824 w 3186824"/>
              <a:gd name="T55" fmla="*/ 686715 h 2447912"/>
              <a:gd name="T56" fmla="*/ 3186824 w 3186824"/>
              <a:gd name="T57" fmla="*/ 2194102 h 2447912"/>
              <a:gd name="T58" fmla="*/ 2933014 w 3186824"/>
              <a:gd name="T59" fmla="*/ 2447912 h 2447912"/>
              <a:gd name="T60" fmla="*/ 253810 w 3186824"/>
              <a:gd name="T61" fmla="*/ 2447912 h 2447912"/>
              <a:gd name="T62" fmla="*/ 0 w 3186824"/>
              <a:gd name="T63" fmla="*/ 2194102 h 2447912"/>
              <a:gd name="T64" fmla="*/ 0 w 3186824"/>
              <a:gd name="T65" fmla="*/ 686715 h 2447912"/>
              <a:gd name="T66" fmla="*/ 253810 w 3186824"/>
              <a:gd name="T67" fmla="*/ 432905 h 2447912"/>
              <a:gd name="T68" fmla="*/ 307082 w 3186824"/>
              <a:gd name="T69" fmla="*/ 432905 h 2447912"/>
              <a:gd name="T70" fmla="*/ 307082 w 3186824"/>
              <a:gd name="T71" fmla="*/ 313169 h 2447912"/>
              <a:gd name="T72" fmla="*/ 352664 w 3186824"/>
              <a:gd name="T73" fmla="*/ 267587 h 2447912"/>
              <a:gd name="T74" fmla="*/ 817888 w 3186824"/>
              <a:gd name="T75" fmla="*/ 267587 h 2447912"/>
              <a:gd name="T76" fmla="*/ 863470 w 3186824"/>
              <a:gd name="T77" fmla="*/ 313169 h 2447912"/>
              <a:gd name="T78" fmla="*/ 863470 w 3186824"/>
              <a:gd name="T79" fmla="*/ 432905 h 2447912"/>
              <a:gd name="T80" fmla="*/ 1361348 w 3186824"/>
              <a:gd name="T81" fmla="*/ 432905 h 2447912"/>
              <a:gd name="T82" fmla="*/ 1361348 w 3186824"/>
              <a:gd name="T83" fmla="*/ 91164 h 2447912"/>
              <a:gd name="T84" fmla="*/ 1452512 w 3186824"/>
              <a:gd name="T85" fmla="*/ 0 h 2447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71" name="Freeform 16">
            <a:extLst>
              <a:ext uri="{FF2B5EF4-FFF2-40B4-BE49-F238E27FC236}">
                <a16:creationId xmlns:a16="http://schemas.microsoft.com/office/drawing/2014/main" id="{9E90E04E-33A8-4F28-A2C3-2C352125381A}"/>
              </a:ext>
            </a:extLst>
          </p:cNvPr>
          <p:cNvSpPr>
            <a:spLocks noChangeArrowheads="1"/>
          </p:cNvSpPr>
          <p:nvPr/>
        </p:nvSpPr>
        <p:spPr bwMode="auto">
          <a:xfrm>
            <a:off x="9299575" y="1517650"/>
            <a:ext cx="614363" cy="530225"/>
          </a:xfrm>
          <a:custGeom>
            <a:avLst/>
            <a:gdLst>
              <a:gd name="G0" fmla="+- 28742 0 0"/>
              <a:gd name="G1" fmla="+- 43579 0 0"/>
              <a:gd name="T0" fmla="*/ 686867 w 3240006"/>
              <a:gd name="T1" fmla="*/ 612319 h 2796091"/>
              <a:gd name="T2" fmla="*/ 550007 w 3240006"/>
              <a:gd name="T3" fmla="*/ 749179 h 2796091"/>
              <a:gd name="T4" fmla="*/ 686867 w 3240006"/>
              <a:gd name="T5" fmla="*/ 886039 h 2796091"/>
              <a:gd name="T6" fmla="*/ 823727 w 3240006"/>
              <a:gd name="T7" fmla="*/ 749179 h 2796091"/>
              <a:gd name="T8" fmla="*/ 686867 w 3240006"/>
              <a:gd name="T9" fmla="*/ 612319 h 2796091"/>
              <a:gd name="T10" fmla="*/ 1587500 w 3240006"/>
              <a:gd name="T11" fmla="*/ 281447 h 2796091"/>
              <a:gd name="T12" fmla="*/ 1306053 w 3240006"/>
              <a:gd name="T13" fmla="*/ 562894 h 2796091"/>
              <a:gd name="T14" fmla="*/ 1587500 w 3240006"/>
              <a:gd name="T15" fmla="*/ 844341 h 2796091"/>
              <a:gd name="T16" fmla="*/ 1868947 w 3240006"/>
              <a:gd name="T17" fmla="*/ 562894 h 2796091"/>
              <a:gd name="T18" fmla="*/ 1587500 w 3240006"/>
              <a:gd name="T19" fmla="*/ 281447 h 2796091"/>
              <a:gd name="T20" fmla="*/ 1587500 w 3240006"/>
              <a:gd name="T21" fmla="*/ 0 h 2796091"/>
              <a:gd name="T22" fmla="*/ 2150394 w 3240006"/>
              <a:gd name="T23" fmla="*/ 562894 h 2796091"/>
              <a:gd name="T24" fmla="*/ 1831095 w 3240006"/>
              <a:gd name="T25" fmla="*/ 1068260 h 2796091"/>
              <a:gd name="T26" fmla="*/ 2215710 w 3240006"/>
              <a:gd name="T27" fmla="*/ 1068260 h 2796091"/>
              <a:gd name="T28" fmla="*/ 2503688 w 3240006"/>
              <a:gd name="T29" fmla="*/ 1356238 h 2796091"/>
              <a:gd name="T30" fmla="*/ 2503688 w 3240006"/>
              <a:gd name="T31" fmla="*/ 1474975 h 2796091"/>
              <a:gd name="T32" fmla="*/ 2656086 w 3240006"/>
              <a:gd name="T33" fmla="*/ 1474975 h 2796091"/>
              <a:gd name="T34" fmla="*/ 2728975 w 3240006"/>
              <a:gd name="T35" fmla="*/ 1534767 h 2796091"/>
              <a:gd name="T36" fmla="*/ 3240006 w 3240006"/>
              <a:gd name="T37" fmla="*/ 1109804 h 2796091"/>
              <a:gd name="T38" fmla="*/ 3240006 w 3240006"/>
              <a:gd name="T39" fmla="*/ 2754548 h 2796091"/>
              <a:gd name="T40" fmla="*/ 2728975 w 3240006"/>
              <a:gd name="T41" fmla="*/ 2329585 h 2796091"/>
              <a:gd name="T42" fmla="*/ 2656086 w 3240006"/>
              <a:gd name="T43" fmla="*/ 2389375 h 2796091"/>
              <a:gd name="T44" fmla="*/ 2503688 w 3240006"/>
              <a:gd name="T45" fmla="*/ 2389375 h 2796091"/>
              <a:gd name="T46" fmla="*/ 2503688 w 3240006"/>
              <a:gd name="T47" fmla="*/ 2508113 h 2796091"/>
              <a:gd name="T48" fmla="*/ 2215710 w 3240006"/>
              <a:gd name="T49" fmla="*/ 2796091 h 2796091"/>
              <a:gd name="T50" fmla="*/ 287978 w 3240006"/>
              <a:gd name="T51" fmla="*/ 2796091 h 2796091"/>
              <a:gd name="T52" fmla="*/ 0 w 3240006"/>
              <a:gd name="T53" fmla="*/ 2508113 h 2796091"/>
              <a:gd name="T54" fmla="*/ 0 w 3240006"/>
              <a:gd name="T55" fmla="*/ 1356238 h 2796091"/>
              <a:gd name="T56" fmla="*/ 287978 w 3240006"/>
              <a:gd name="T57" fmla="*/ 1068260 h 2796091"/>
              <a:gd name="T58" fmla="*/ 544513 w 3240006"/>
              <a:gd name="T59" fmla="*/ 1068260 h 2796091"/>
              <a:gd name="T60" fmla="*/ 336949 w 3240006"/>
              <a:gd name="T61" fmla="*/ 749179 h 2796091"/>
              <a:gd name="T62" fmla="*/ 686867 w 3240006"/>
              <a:gd name="T63" fmla="*/ 399261 h 2796091"/>
              <a:gd name="T64" fmla="*/ 1036785 w 3240006"/>
              <a:gd name="T65" fmla="*/ 749179 h 2796091"/>
              <a:gd name="T66" fmla="*/ 829222 w 3240006"/>
              <a:gd name="T67" fmla="*/ 1068260 h 2796091"/>
              <a:gd name="T68" fmla="*/ 1343906 w 3240006"/>
              <a:gd name="T69" fmla="*/ 1068260 h 2796091"/>
              <a:gd name="T70" fmla="*/ 1024606 w 3240006"/>
              <a:gd name="T71" fmla="*/ 562894 h 2796091"/>
              <a:gd name="T72" fmla="*/ 1587500 w 3240006"/>
              <a:gd name="T73" fmla="*/ 0 h 2796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72" name="Freeform 17">
            <a:extLst>
              <a:ext uri="{FF2B5EF4-FFF2-40B4-BE49-F238E27FC236}">
                <a16:creationId xmlns:a16="http://schemas.microsoft.com/office/drawing/2014/main" id="{C5F89ACF-C04C-4D39-8E99-D411BFBAFA4A}"/>
              </a:ext>
            </a:extLst>
          </p:cNvPr>
          <p:cNvSpPr>
            <a:spLocks noChangeArrowheads="1"/>
          </p:cNvSpPr>
          <p:nvPr/>
        </p:nvSpPr>
        <p:spPr bwMode="auto">
          <a:xfrm>
            <a:off x="11166475" y="1473200"/>
            <a:ext cx="282575" cy="617538"/>
          </a:xfrm>
          <a:custGeom>
            <a:avLst/>
            <a:gdLst>
              <a:gd name="G0" fmla="+- 51178 0 0"/>
              <a:gd name="G1" fmla="+- 43817 0 0"/>
              <a:gd name="T0" fmla="*/ 1492970 w 1492970"/>
              <a:gd name="T1" fmla="*/ 1569688 h 3255081"/>
              <a:gd name="T2" fmla="*/ 816277 w 1492970"/>
              <a:gd name="T3" fmla="*/ 2310957 h 3255081"/>
              <a:gd name="T4" fmla="*/ 816277 w 1492970"/>
              <a:gd name="T5" fmla="*/ 2787043 h 3255081"/>
              <a:gd name="T6" fmla="*/ 986081 w 1492970"/>
              <a:gd name="T7" fmla="*/ 2811674 h 3255081"/>
              <a:gd name="T8" fmla="*/ 1433593 w 1492970"/>
              <a:gd name="T9" fmla="*/ 3235566 h 3255081"/>
              <a:gd name="T10" fmla="*/ 57488 w 1492970"/>
              <a:gd name="T11" fmla="*/ 3255081 h 3255081"/>
              <a:gd name="T12" fmla="*/ 490574 w 1492970"/>
              <a:gd name="T13" fmla="*/ 2815284 h 3255081"/>
              <a:gd name="T14" fmla="*/ 674460 w 1492970"/>
              <a:gd name="T15" fmla="*/ 2787163 h 3255081"/>
              <a:gd name="T16" fmla="*/ 674460 w 1492970"/>
              <a:gd name="T17" fmla="*/ 2310809 h 3255081"/>
              <a:gd name="T18" fmla="*/ 0 w 1492970"/>
              <a:gd name="T19" fmla="*/ 1627428 h 3255081"/>
              <a:gd name="T20" fmla="*/ 142201 w 1492970"/>
              <a:gd name="T21" fmla="*/ 1616413 h 3255081"/>
              <a:gd name="T22" fmla="*/ 768748 w 1492970"/>
              <a:gd name="T23" fmla="*/ 2174211 h 3255081"/>
              <a:gd name="T24" fmla="*/ 1350342 w 1492970"/>
              <a:gd name="T25" fmla="*/ 1569689 h 3255081"/>
              <a:gd name="T26" fmla="*/ 745368 w 1492970"/>
              <a:gd name="T27" fmla="*/ 0 h 3255081"/>
              <a:gd name="T28" fmla="*/ 1186742 w 1492970"/>
              <a:gd name="T29" fmla="*/ 441374 h 3255081"/>
              <a:gd name="T30" fmla="*/ 1186742 w 1492970"/>
              <a:gd name="T31" fmla="*/ 1575353 h 3255081"/>
              <a:gd name="T32" fmla="*/ 745368 w 1492970"/>
              <a:gd name="T33" fmla="*/ 2016727 h 3255081"/>
              <a:gd name="T34" fmla="*/ 303994 w 1492970"/>
              <a:gd name="T35" fmla="*/ 1575353 h 3255081"/>
              <a:gd name="T36" fmla="*/ 303994 w 1492970"/>
              <a:gd name="T37" fmla="*/ 441374 h 3255081"/>
              <a:gd name="T38" fmla="*/ 745368 w 1492970"/>
              <a:gd name="T39" fmla="*/ 0 h 3255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73" name="Freeform 18">
            <a:extLst>
              <a:ext uri="{FF2B5EF4-FFF2-40B4-BE49-F238E27FC236}">
                <a16:creationId xmlns:a16="http://schemas.microsoft.com/office/drawing/2014/main" id="{3D809CA0-17DB-4BCF-923D-BD82A11E159A}"/>
              </a:ext>
            </a:extLst>
          </p:cNvPr>
          <p:cNvSpPr>
            <a:spLocks noChangeArrowheads="1"/>
          </p:cNvSpPr>
          <p:nvPr/>
        </p:nvSpPr>
        <p:spPr bwMode="auto">
          <a:xfrm>
            <a:off x="6135688" y="4752975"/>
            <a:ext cx="614362" cy="404813"/>
          </a:xfrm>
          <a:custGeom>
            <a:avLst/>
            <a:gdLst>
              <a:gd name="G0" fmla="+- 28742 0 0"/>
              <a:gd name="G1" fmla="+- 32223 0 0"/>
              <a:gd name="T0" fmla="*/ 1916836 w 3240006"/>
              <a:gd name="T1" fmla="*/ 454558 h 2129375"/>
              <a:gd name="T2" fmla="*/ 2100766 w 3240006"/>
              <a:gd name="T3" fmla="*/ 638488 h 2129375"/>
              <a:gd name="T4" fmla="*/ 1916836 w 3240006"/>
              <a:gd name="T5" fmla="*/ 822418 h 2129375"/>
              <a:gd name="T6" fmla="*/ 1732906 w 3240006"/>
              <a:gd name="T7" fmla="*/ 638488 h 2129375"/>
              <a:gd name="T8" fmla="*/ 1916836 w 3240006"/>
              <a:gd name="T9" fmla="*/ 454558 h 2129375"/>
              <a:gd name="T10" fmla="*/ 1197545 w 3240006"/>
              <a:gd name="T11" fmla="*/ 272737 h 2129375"/>
              <a:gd name="T12" fmla="*/ 1861974 w 3240006"/>
              <a:gd name="T13" fmla="*/ 1458536 h 2129375"/>
              <a:gd name="T14" fmla="*/ 2263096 w 3240006"/>
              <a:gd name="T15" fmla="*/ 848801 h 2129375"/>
              <a:gd name="T16" fmla="*/ 2919562 w 3240006"/>
              <a:gd name="T17" fmla="*/ 1846679 h 2129375"/>
              <a:gd name="T18" fmla="*/ 2079459 w 3240006"/>
              <a:gd name="T19" fmla="*/ 1846679 h 2129375"/>
              <a:gd name="T20" fmla="*/ 1606629 w 3240006"/>
              <a:gd name="T21" fmla="*/ 1846679 h 2129375"/>
              <a:gd name="T22" fmla="*/ 315630 w 3240006"/>
              <a:gd name="T23" fmla="*/ 1846679 h 2129375"/>
              <a:gd name="T24" fmla="*/ 180003 w 3240006"/>
              <a:gd name="T25" fmla="*/ 164687 h 2129375"/>
              <a:gd name="T26" fmla="*/ 180003 w 3240006"/>
              <a:gd name="T27" fmla="*/ 1964687 h 2129375"/>
              <a:gd name="T28" fmla="*/ 3060003 w 3240006"/>
              <a:gd name="T29" fmla="*/ 1964687 h 2129375"/>
              <a:gd name="T30" fmla="*/ 3060003 w 3240006"/>
              <a:gd name="T31" fmla="*/ 164687 h 2129375"/>
              <a:gd name="T32" fmla="*/ 0 w 3240006"/>
              <a:gd name="T33" fmla="*/ 0 h 2129375"/>
              <a:gd name="T34" fmla="*/ 3240006 w 3240006"/>
              <a:gd name="T35" fmla="*/ 0 h 2129375"/>
              <a:gd name="T36" fmla="*/ 3240006 w 3240006"/>
              <a:gd name="T37" fmla="*/ 2129375 h 2129375"/>
              <a:gd name="T38" fmla="*/ 0 w 3240006"/>
              <a:gd name="T39" fmla="*/ 2129375 h 2129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74" name="Freeform 19">
            <a:extLst>
              <a:ext uri="{FF2B5EF4-FFF2-40B4-BE49-F238E27FC236}">
                <a16:creationId xmlns:a16="http://schemas.microsoft.com/office/drawing/2014/main" id="{692C37B6-21EE-44A7-9936-6CCB2DC36A40}"/>
              </a:ext>
            </a:extLst>
          </p:cNvPr>
          <p:cNvSpPr>
            <a:spLocks noChangeArrowheads="1"/>
          </p:cNvSpPr>
          <p:nvPr/>
        </p:nvSpPr>
        <p:spPr bwMode="auto">
          <a:xfrm>
            <a:off x="5178425" y="3752850"/>
            <a:ext cx="615950" cy="296863"/>
          </a:xfrm>
          <a:custGeom>
            <a:avLst/>
            <a:gdLst>
              <a:gd name="G0" fmla="+- 4136 0 0"/>
              <a:gd name="G1" fmla="+- 41424 0 0"/>
              <a:gd name="T0" fmla="*/ 3026619 w 3215400"/>
              <a:gd name="T1" fmla="*/ 414336 h 1548752"/>
              <a:gd name="T2" fmla="*/ 3121009 w 3215400"/>
              <a:gd name="T3" fmla="*/ 414336 h 1548752"/>
              <a:gd name="T4" fmla="*/ 3215400 w 3215400"/>
              <a:gd name="T5" fmla="*/ 508727 h 1548752"/>
              <a:gd name="T6" fmla="*/ 3215400 w 3215400"/>
              <a:gd name="T7" fmla="*/ 1040026 h 1548752"/>
              <a:gd name="T8" fmla="*/ 3121009 w 3215400"/>
              <a:gd name="T9" fmla="*/ 1134417 h 1548752"/>
              <a:gd name="T10" fmla="*/ 3026619 w 3215400"/>
              <a:gd name="T11" fmla="*/ 1134416 h 1548752"/>
              <a:gd name="T12" fmla="*/ 273174 w 3215400"/>
              <a:gd name="T13" fmla="*/ 234376 h 1548752"/>
              <a:gd name="T14" fmla="*/ 777230 w 3215400"/>
              <a:gd name="T15" fmla="*/ 234376 h 1548752"/>
              <a:gd name="T16" fmla="*/ 777230 w 3215400"/>
              <a:gd name="T17" fmla="*/ 1314376 h 1548752"/>
              <a:gd name="T18" fmla="*/ 273174 w 3215400"/>
              <a:gd name="T19" fmla="*/ 1314376 h 1548752"/>
              <a:gd name="T20" fmla="*/ 258244 w 3215400"/>
              <a:gd name="T21" fmla="*/ 126376 h 1548752"/>
              <a:gd name="T22" fmla="*/ 121944 w 3215400"/>
              <a:gd name="T23" fmla="*/ 262676 h 1548752"/>
              <a:gd name="T24" fmla="*/ 121944 w 3215400"/>
              <a:gd name="T25" fmla="*/ 1286076 h 1548752"/>
              <a:gd name="T26" fmla="*/ 258244 w 3215400"/>
              <a:gd name="T27" fmla="*/ 1422376 h 1548752"/>
              <a:gd name="T28" fmla="*/ 2768375 w 3215400"/>
              <a:gd name="T29" fmla="*/ 1422376 h 1548752"/>
              <a:gd name="T30" fmla="*/ 2904675 w 3215400"/>
              <a:gd name="T31" fmla="*/ 1286076 h 1548752"/>
              <a:gd name="T32" fmla="*/ 2904675 w 3215400"/>
              <a:gd name="T33" fmla="*/ 262676 h 1548752"/>
              <a:gd name="T34" fmla="*/ 2768375 w 3215400"/>
              <a:gd name="T35" fmla="*/ 126376 h 1548752"/>
              <a:gd name="T36" fmla="*/ 162882 w 3215400"/>
              <a:gd name="T37" fmla="*/ 0 h 1548752"/>
              <a:gd name="T38" fmla="*/ 2863736 w 3215400"/>
              <a:gd name="T39" fmla="*/ 0 h 1548752"/>
              <a:gd name="T40" fmla="*/ 3026618 w 3215400"/>
              <a:gd name="T41" fmla="*/ 162882 h 1548752"/>
              <a:gd name="T42" fmla="*/ 3026618 w 3215400"/>
              <a:gd name="T43" fmla="*/ 1385870 h 1548752"/>
              <a:gd name="T44" fmla="*/ 2863736 w 3215400"/>
              <a:gd name="T45" fmla="*/ 1548752 h 1548752"/>
              <a:gd name="T46" fmla="*/ 162882 w 3215400"/>
              <a:gd name="T47" fmla="*/ 1548752 h 1548752"/>
              <a:gd name="T48" fmla="*/ 0 w 3215400"/>
              <a:gd name="T49" fmla="*/ 1385870 h 1548752"/>
              <a:gd name="T50" fmla="*/ 0 w 3215400"/>
              <a:gd name="T51" fmla="*/ 162882 h 1548752"/>
              <a:gd name="T52" fmla="*/ 162882 w 3215400"/>
              <a:gd name="T53" fmla="*/ 0 h 1548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75" name="Freeform 20">
            <a:extLst>
              <a:ext uri="{FF2B5EF4-FFF2-40B4-BE49-F238E27FC236}">
                <a16:creationId xmlns:a16="http://schemas.microsoft.com/office/drawing/2014/main" id="{A58B559E-B2AB-44BC-A13E-7FFF8507BC56}"/>
              </a:ext>
            </a:extLst>
          </p:cNvPr>
          <p:cNvSpPr>
            <a:spLocks noChangeArrowheads="1"/>
          </p:cNvSpPr>
          <p:nvPr/>
        </p:nvSpPr>
        <p:spPr bwMode="auto">
          <a:xfrm>
            <a:off x="6086475" y="3752850"/>
            <a:ext cx="615950" cy="296863"/>
          </a:xfrm>
          <a:custGeom>
            <a:avLst/>
            <a:gdLst>
              <a:gd name="G0" fmla="+- 4136 0 0"/>
              <a:gd name="G1" fmla="+- 41424 0 0"/>
              <a:gd name="T0" fmla="*/ 3026619 w 3215400"/>
              <a:gd name="T1" fmla="*/ 414336 h 1548752"/>
              <a:gd name="T2" fmla="*/ 3121009 w 3215400"/>
              <a:gd name="T3" fmla="*/ 414336 h 1548752"/>
              <a:gd name="T4" fmla="*/ 3215400 w 3215400"/>
              <a:gd name="T5" fmla="*/ 508727 h 1548752"/>
              <a:gd name="T6" fmla="*/ 3215400 w 3215400"/>
              <a:gd name="T7" fmla="*/ 1040026 h 1548752"/>
              <a:gd name="T8" fmla="*/ 3121009 w 3215400"/>
              <a:gd name="T9" fmla="*/ 1134417 h 1548752"/>
              <a:gd name="T10" fmla="*/ 3026619 w 3215400"/>
              <a:gd name="T11" fmla="*/ 1134416 h 1548752"/>
              <a:gd name="T12" fmla="*/ 928911 w 3215400"/>
              <a:gd name="T13" fmla="*/ 234376 h 1548752"/>
              <a:gd name="T14" fmla="*/ 1432967 w 3215400"/>
              <a:gd name="T15" fmla="*/ 234376 h 1548752"/>
              <a:gd name="T16" fmla="*/ 1432967 w 3215400"/>
              <a:gd name="T17" fmla="*/ 1314376 h 1548752"/>
              <a:gd name="T18" fmla="*/ 928911 w 3215400"/>
              <a:gd name="T19" fmla="*/ 1314376 h 1548752"/>
              <a:gd name="T20" fmla="*/ 273174 w 3215400"/>
              <a:gd name="T21" fmla="*/ 234376 h 1548752"/>
              <a:gd name="T22" fmla="*/ 777230 w 3215400"/>
              <a:gd name="T23" fmla="*/ 234376 h 1548752"/>
              <a:gd name="T24" fmla="*/ 777230 w 3215400"/>
              <a:gd name="T25" fmla="*/ 1314376 h 1548752"/>
              <a:gd name="T26" fmla="*/ 273174 w 3215400"/>
              <a:gd name="T27" fmla="*/ 1314376 h 1548752"/>
              <a:gd name="T28" fmla="*/ 258244 w 3215400"/>
              <a:gd name="T29" fmla="*/ 126376 h 1548752"/>
              <a:gd name="T30" fmla="*/ 121944 w 3215400"/>
              <a:gd name="T31" fmla="*/ 262676 h 1548752"/>
              <a:gd name="T32" fmla="*/ 121944 w 3215400"/>
              <a:gd name="T33" fmla="*/ 1286076 h 1548752"/>
              <a:gd name="T34" fmla="*/ 258244 w 3215400"/>
              <a:gd name="T35" fmla="*/ 1422376 h 1548752"/>
              <a:gd name="T36" fmla="*/ 2768375 w 3215400"/>
              <a:gd name="T37" fmla="*/ 1422376 h 1548752"/>
              <a:gd name="T38" fmla="*/ 2904675 w 3215400"/>
              <a:gd name="T39" fmla="*/ 1286076 h 1548752"/>
              <a:gd name="T40" fmla="*/ 2904675 w 3215400"/>
              <a:gd name="T41" fmla="*/ 262676 h 1548752"/>
              <a:gd name="T42" fmla="*/ 2768375 w 3215400"/>
              <a:gd name="T43" fmla="*/ 126376 h 1548752"/>
              <a:gd name="T44" fmla="*/ 162882 w 3215400"/>
              <a:gd name="T45" fmla="*/ 0 h 1548752"/>
              <a:gd name="T46" fmla="*/ 2863736 w 3215400"/>
              <a:gd name="T47" fmla="*/ 0 h 1548752"/>
              <a:gd name="T48" fmla="*/ 3026618 w 3215400"/>
              <a:gd name="T49" fmla="*/ 162882 h 1548752"/>
              <a:gd name="T50" fmla="*/ 3026618 w 3215400"/>
              <a:gd name="T51" fmla="*/ 1385870 h 1548752"/>
              <a:gd name="T52" fmla="*/ 2863736 w 3215400"/>
              <a:gd name="T53" fmla="*/ 1548752 h 1548752"/>
              <a:gd name="T54" fmla="*/ 162882 w 3215400"/>
              <a:gd name="T55" fmla="*/ 1548752 h 1548752"/>
              <a:gd name="T56" fmla="*/ 0 w 3215400"/>
              <a:gd name="T57" fmla="*/ 1385870 h 1548752"/>
              <a:gd name="T58" fmla="*/ 0 w 3215400"/>
              <a:gd name="T59" fmla="*/ 162882 h 1548752"/>
              <a:gd name="T60" fmla="*/ 162882 w 3215400"/>
              <a:gd name="T61" fmla="*/ 0 h 1548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76" name="Freeform 21">
            <a:extLst>
              <a:ext uri="{FF2B5EF4-FFF2-40B4-BE49-F238E27FC236}">
                <a16:creationId xmlns:a16="http://schemas.microsoft.com/office/drawing/2014/main" id="{0EEAB454-4DD5-4EC7-8DF6-5C43408F966C}"/>
              </a:ext>
            </a:extLst>
          </p:cNvPr>
          <p:cNvSpPr>
            <a:spLocks noChangeArrowheads="1"/>
          </p:cNvSpPr>
          <p:nvPr/>
        </p:nvSpPr>
        <p:spPr bwMode="auto">
          <a:xfrm>
            <a:off x="6992938" y="3752850"/>
            <a:ext cx="615950" cy="296863"/>
          </a:xfrm>
          <a:custGeom>
            <a:avLst/>
            <a:gdLst>
              <a:gd name="G0" fmla="+- 4136 0 0"/>
              <a:gd name="G1" fmla="+- 41424 0 0"/>
              <a:gd name="T0" fmla="*/ 3026619 w 3215400"/>
              <a:gd name="T1" fmla="*/ 414336 h 1548752"/>
              <a:gd name="T2" fmla="*/ 3121009 w 3215400"/>
              <a:gd name="T3" fmla="*/ 414336 h 1548752"/>
              <a:gd name="T4" fmla="*/ 3215400 w 3215400"/>
              <a:gd name="T5" fmla="*/ 508727 h 1548752"/>
              <a:gd name="T6" fmla="*/ 3215400 w 3215400"/>
              <a:gd name="T7" fmla="*/ 1040026 h 1548752"/>
              <a:gd name="T8" fmla="*/ 3121009 w 3215400"/>
              <a:gd name="T9" fmla="*/ 1134417 h 1548752"/>
              <a:gd name="T10" fmla="*/ 3026619 w 3215400"/>
              <a:gd name="T11" fmla="*/ 1134416 h 1548752"/>
              <a:gd name="T12" fmla="*/ 1584648 w 3215400"/>
              <a:gd name="T13" fmla="*/ 234376 h 1548752"/>
              <a:gd name="T14" fmla="*/ 2088704 w 3215400"/>
              <a:gd name="T15" fmla="*/ 234376 h 1548752"/>
              <a:gd name="T16" fmla="*/ 2088704 w 3215400"/>
              <a:gd name="T17" fmla="*/ 1314376 h 1548752"/>
              <a:gd name="T18" fmla="*/ 1584648 w 3215400"/>
              <a:gd name="T19" fmla="*/ 1314376 h 1548752"/>
              <a:gd name="T20" fmla="*/ 928911 w 3215400"/>
              <a:gd name="T21" fmla="*/ 234376 h 1548752"/>
              <a:gd name="T22" fmla="*/ 1432967 w 3215400"/>
              <a:gd name="T23" fmla="*/ 234376 h 1548752"/>
              <a:gd name="T24" fmla="*/ 1432967 w 3215400"/>
              <a:gd name="T25" fmla="*/ 1314376 h 1548752"/>
              <a:gd name="T26" fmla="*/ 928911 w 3215400"/>
              <a:gd name="T27" fmla="*/ 1314376 h 1548752"/>
              <a:gd name="T28" fmla="*/ 273174 w 3215400"/>
              <a:gd name="T29" fmla="*/ 234376 h 1548752"/>
              <a:gd name="T30" fmla="*/ 777230 w 3215400"/>
              <a:gd name="T31" fmla="*/ 234376 h 1548752"/>
              <a:gd name="T32" fmla="*/ 777230 w 3215400"/>
              <a:gd name="T33" fmla="*/ 1314376 h 1548752"/>
              <a:gd name="T34" fmla="*/ 273174 w 3215400"/>
              <a:gd name="T35" fmla="*/ 1314376 h 1548752"/>
              <a:gd name="T36" fmla="*/ 258244 w 3215400"/>
              <a:gd name="T37" fmla="*/ 126376 h 1548752"/>
              <a:gd name="T38" fmla="*/ 121944 w 3215400"/>
              <a:gd name="T39" fmla="*/ 262676 h 1548752"/>
              <a:gd name="T40" fmla="*/ 121944 w 3215400"/>
              <a:gd name="T41" fmla="*/ 1286076 h 1548752"/>
              <a:gd name="T42" fmla="*/ 258244 w 3215400"/>
              <a:gd name="T43" fmla="*/ 1422376 h 1548752"/>
              <a:gd name="T44" fmla="*/ 2768375 w 3215400"/>
              <a:gd name="T45" fmla="*/ 1422376 h 1548752"/>
              <a:gd name="T46" fmla="*/ 2904675 w 3215400"/>
              <a:gd name="T47" fmla="*/ 1286076 h 1548752"/>
              <a:gd name="T48" fmla="*/ 2904675 w 3215400"/>
              <a:gd name="T49" fmla="*/ 262676 h 1548752"/>
              <a:gd name="T50" fmla="*/ 2768375 w 3215400"/>
              <a:gd name="T51" fmla="*/ 126376 h 1548752"/>
              <a:gd name="T52" fmla="*/ 162882 w 3215400"/>
              <a:gd name="T53" fmla="*/ 0 h 1548752"/>
              <a:gd name="T54" fmla="*/ 2863736 w 3215400"/>
              <a:gd name="T55" fmla="*/ 0 h 1548752"/>
              <a:gd name="T56" fmla="*/ 3026618 w 3215400"/>
              <a:gd name="T57" fmla="*/ 162882 h 1548752"/>
              <a:gd name="T58" fmla="*/ 3026618 w 3215400"/>
              <a:gd name="T59" fmla="*/ 1385870 h 1548752"/>
              <a:gd name="T60" fmla="*/ 2863736 w 3215400"/>
              <a:gd name="T61" fmla="*/ 1548752 h 1548752"/>
              <a:gd name="T62" fmla="*/ 162882 w 3215400"/>
              <a:gd name="T63" fmla="*/ 1548752 h 1548752"/>
              <a:gd name="T64" fmla="*/ 0 w 3215400"/>
              <a:gd name="T65" fmla="*/ 1385870 h 1548752"/>
              <a:gd name="T66" fmla="*/ 0 w 3215400"/>
              <a:gd name="T67" fmla="*/ 162882 h 1548752"/>
              <a:gd name="T68" fmla="*/ 162882 w 3215400"/>
              <a:gd name="T69" fmla="*/ 0 h 1548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77" name="Freeform 22">
            <a:extLst>
              <a:ext uri="{FF2B5EF4-FFF2-40B4-BE49-F238E27FC236}">
                <a16:creationId xmlns:a16="http://schemas.microsoft.com/office/drawing/2014/main" id="{323CABB6-B1E0-40E9-AB11-ED9E77EED942}"/>
              </a:ext>
            </a:extLst>
          </p:cNvPr>
          <p:cNvSpPr>
            <a:spLocks noChangeArrowheads="1"/>
          </p:cNvSpPr>
          <p:nvPr/>
        </p:nvSpPr>
        <p:spPr bwMode="auto">
          <a:xfrm>
            <a:off x="7900988" y="3752850"/>
            <a:ext cx="615950" cy="296863"/>
          </a:xfrm>
          <a:custGeom>
            <a:avLst/>
            <a:gdLst>
              <a:gd name="G0" fmla="+- 4136 0 0"/>
              <a:gd name="G1" fmla="+- 41424 0 0"/>
              <a:gd name="T0" fmla="*/ 3026619 w 3215400"/>
              <a:gd name="T1" fmla="*/ 414336 h 1548752"/>
              <a:gd name="T2" fmla="*/ 3121009 w 3215400"/>
              <a:gd name="T3" fmla="*/ 414336 h 1548752"/>
              <a:gd name="T4" fmla="*/ 3215400 w 3215400"/>
              <a:gd name="T5" fmla="*/ 508727 h 1548752"/>
              <a:gd name="T6" fmla="*/ 3215400 w 3215400"/>
              <a:gd name="T7" fmla="*/ 1040026 h 1548752"/>
              <a:gd name="T8" fmla="*/ 3121009 w 3215400"/>
              <a:gd name="T9" fmla="*/ 1134417 h 1548752"/>
              <a:gd name="T10" fmla="*/ 3026619 w 3215400"/>
              <a:gd name="T11" fmla="*/ 1134416 h 1548752"/>
              <a:gd name="T12" fmla="*/ 2240385 w 3215400"/>
              <a:gd name="T13" fmla="*/ 234376 h 1548752"/>
              <a:gd name="T14" fmla="*/ 2744441 w 3215400"/>
              <a:gd name="T15" fmla="*/ 234376 h 1548752"/>
              <a:gd name="T16" fmla="*/ 2744441 w 3215400"/>
              <a:gd name="T17" fmla="*/ 1314376 h 1548752"/>
              <a:gd name="T18" fmla="*/ 2240385 w 3215400"/>
              <a:gd name="T19" fmla="*/ 1314376 h 1548752"/>
              <a:gd name="T20" fmla="*/ 1584648 w 3215400"/>
              <a:gd name="T21" fmla="*/ 234376 h 1548752"/>
              <a:gd name="T22" fmla="*/ 2088704 w 3215400"/>
              <a:gd name="T23" fmla="*/ 234376 h 1548752"/>
              <a:gd name="T24" fmla="*/ 2088704 w 3215400"/>
              <a:gd name="T25" fmla="*/ 1314376 h 1548752"/>
              <a:gd name="T26" fmla="*/ 1584648 w 3215400"/>
              <a:gd name="T27" fmla="*/ 1314376 h 1548752"/>
              <a:gd name="T28" fmla="*/ 928911 w 3215400"/>
              <a:gd name="T29" fmla="*/ 234376 h 1548752"/>
              <a:gd name="T30" fmla="*/ 1432967 w 3215400"/>
              <a:gd name="T31" fmla="*/ 234376 h 1548752"/>
              <a:gd name="T32" fmla="*/ 1432967 w 3215400"/>
              <a:gd name="T33" fmla="*/ 1314376 h 1548752"/>
              <a:gd name="T34" fmla="*/ 928911 w 3215400"/>
              <a:gd name="T35" fmla="*/ 1314376 h 1548752"/>
              <a:gd name="T36" fmla="*/ 273174 w 3215400"/>
              <a:gd name="T37" fmla="*/ 234376 h 1548752"/>
              <a:gd name="T38" fmla="*/ 777230 w 3215400"/>
              <a:gd name="T39" fmla="*/ 234376 h 1548752"/>
              <a:gd name="T40" fmla="*/ 777230 w 3215400"/>
              <a:gd name="T41" fmla="*/ 1314376 h 1548752"/>
              <a:gd name="T42" fmla="*/ 273174 w 3215400"/>
              <a:gd name="T43" fmla="*/ 1314376 h 1548752"/>
              <a:gd name="T44" fmla="*/ 258244 w 3215400"/>
              <a:gd name="T45" fmla="*/ 126376 h 1548752"/>
              <a:gd name="T46" fmla="*/ 121944 w 3215400"/>
              <a:gd name="T47" fmla="*/ 262676 h 1548752"/>
              <a:gd name="T48" fmla="*/ 121944 w 3215400"/>
              <a:gd name="T49" fmla="*/ 1286076 h 1548752"/>
              <a:gd name="T50" fmla="*/ 258244 w 3215400"/>
              <a:gd name="T51" fmla="*/ 1422376 h 1548752"/>
              <a:gd name="T52" fmla="*/ 2768375 w 3215400"/>
              <a:gd name="T53" fmla="*/ 1422376 h 1548752"/>
              <a:gd name="T54" fmla="*/ 2904675 w 3215400"/>
              <a:gd name="T55" fmla="*/ 1286076 h 1548752"/>
              <a:gd name="T56" fmla="*/ 2904675 w 3215400"/>
              <a:gd name="T57" fmla="*/ 262676 h 1548752"/>
              <a:gd name="T58" fmla="*/ 2768375 w 3215400"/>
              <a:gd name="T59" fmla="*/ 126376 h 1548752"/>
              <a:gd name="T60" fmla="*/ 162882 w 3215400"/>
              <a:gd name="T61" fmla="*/ 0 h 1548752"/>
              <a:gd name="T62" fmla="*/ 2863736 w 3215400"/>
              <a:gd name="T63" fmla="*/ 0 h 1548752"/>
              <a:gd name="T64" fmla="*/ 3026618 w 3215400"/>
              <a:gd name="T65" fmla="*/ 162882 h 1548752"/>
              <a:gd name="T66" fmla="*/ 3026618 w 3215400"/>
              <a:gd name="T67" fmla="*/ 1385870 h 1548752"/>
              <a:gd name="T68" fmla="*/ 2863736 w 3215400"/>
              <a:gd name="T69" fmla="*/ 1548752 h 1548752"/>
              <a:gd name="T70" fmla="*/ 162882 w 3215400"/>
              <a:gd name="T71" fmla="*/ 1548752 h 1548752"/>
              <a:gd name="T72" fmla="*/ 0 w 3215400"/>
              <a:gd name="T73" fmla="*/ 1385870 h 1548752"/>
              <a:gd name="T74" fmla="*/ 0 w 3215400"/>
              <a:gd name="T75" fmla="*/ 162882 h 1548752"/>
              <a:gd name="T76" fmla="*/ 162882 w 3215400"/>
              <a:gd name="T77" fmla="*/ 0 h 1548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240385" y="234376"/>
                </a:moveTo>
                <a:lnTo>
                  <a:pt x="2744441" y="234376"/>
                </a:lnTo>
                <a:lnTo>
                  <a:pt x="2744441" y="1314376"/>
                </a:lnTo>
                <a:lnTo>
                  <a:pt x="2240385" y="1314376"/>
                </a:ln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78" name="Freeform 23">
            <a:extLst>
              <a:ext uri="{FF2B5EF4-FFF2-40B4-BE49-F238E27FC236}">
                <a16:creationId xmlns:a16="http://schemas.microsoft.com/office/drawing/2014/main" id="{0A21B078-7A81-465E-A889-38404BF0166A}"/>
              </a:ext>
            </a:extLst>
          </p:cNvPr>
          <p:cNvSpPr>
            <a:spLocks noChangeArrowheads="1"/>
          </p:cNvSpPr>
          <p:nvPr/>
        </p:nvSpPr>
        <p:spPr bwMode="auto">
          <a:xfrm rot="8100000">
            <a:off x="11102975" y="3695700"/>
            <a:ext cx="417513" cy="417513"/>
          </a:xfrm>
          <a:custGeom>
            <a:avLst/>
            <a:gdLst>
              <a:gd name="G0" fmla="+- 59000 0 0"/>
              <a:gd name="G1" fmla="+- 59003 0 0"/>
              <a:gd name="T0" fmla="*/ 657616 w 2483832"/>
              <a:gd name="T1" fmla="*/ 1826218 h 2483835"/>
              <a:gd name="T2" fmla="*/ 1196844 w 2483832"/>
              <a:gd name="T3" fmla="*/ 1826218 h 2483835"/>
              <a:gd name="T4" fmla="*/ 1196844 w 2483832"/>
              <a:gd name="T5" fmla="*/ 1286990 h 2483835"/>
              <a:gd name="T6" fmla="*/ 657616 w 2483832"/>
              <a:gd name="T7" fmla="*/ 1286990 h 2483835"/>
              <a:gd name="T8" fmla="*/ 657616 w 2483832"/>
              <a:gd name="T9" fmla="*/ 1826218 h 2483835"/>
              <a:gd name="T10" fmla="*/ 293335 w 2483832"/>
              <a:gd name="T11" fmla="*/ 2190500 h 2483835"/>
              <a:gd name="T12" fmla="*/ 0 w 2483832"/>
              <a:gd name="T13" fmla="*/ 1482325 h 2483835"/>
              <a:gd name="T14" fmla="*/ 1001509 w 2483832"/>
              <a:gd name="T15" fmla="*/ 480815 h 2483835"/>
              <a:gd name="T16" fmla="*/ 2483832 w 2483832"/>
              <a:gd name="T17" fmla="*/ 0 h 2483835"/>
              <a:gd name="T18" fmla="*/ 2003018 w 2483832"/>
              <a:gd name="T19" fmla="*/ 1482325 h 2483835"/>
              <a:gd name="T20" fmla="*/ 1001509 w 2483832"/>
              <a:gd name="T21" fmla="*/ 2483835 h 2483835"/>
              <a:gd name="T22" fmla="*/ 293335 w 2483832"/>
              <a:gd name="T23" fmla="*/ 2190500 h 2483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79" name="Freeform 24">
            <a:extLst>
              <a:ext uri="{FF2B5EF4-FFF2-40B4-BE49-F238E27FC236}">
                <a16:creationId xmlns:a16="http://schemas.microsoft.com/office/drawing/2014/main" id="{0CADEBAB-C4AF-4A79-BE4B-0A4E3BDC132C}"/>
              </a:ext>
            </a:extLst>
          </p:cNvPr>
          <p:cNvSpPr>
            <a:spLocks noChangeArrowheads="1"/>
          </p:cNvSpPr>
          <p:nvPr/>
        </p:nvSpPr>
        <p:spPr bwMode="auto">
          <a:xfrm>
            <a:off x="5815013" y="2546350"/>
            <a:ext cx="617537" cy="622300"/>
          </a:xfrm>
          <a:custGeom>
            <a:avLst/>
            <a:gdLst>
              <a:gd name="G0" fmla="+- 62684 0 0"/>
              <a:gd name="G1" fmla="+- 23268 0 0"/>
              <a:gd name="T0" fmla="*/ 1561445 w 3208412"/>
              <a:gd name="T1" fmla="*/ 1065858 h 3234532"/>
              <a:gd name="T2" fmla="*/ 1821879 w 3208412"/>
              <a:gd name="T3" fmla="*/ 1126644 h 3234532"/>
              <a:gd name="T4" fmla="*/ 1611352 w 3208412"/>
              <a:gd name="T5" fmla="*/ 1337172 h 3234532"/>
              <a:gd name="T6" fmla="*/ 1561445 w 3208412"/>
              <a:gd name="T7" fmla="*/ 1332141 h 3234532"/>
              <a:gd name="T8" fmla="*/ 1220499 w 3208412"/>
              <a:gd name="T9" fmla="*/ 1673087 h 3234532"/>
              <a:gd name="T10" fmla="*/ 1561445 w 3208412"/>
              <a:gd name="T11" fmla="*/ 2014033 h 3234532"/>
              <a:gd name="T12" fmla="*/ 1902391 w 3208412"/>
              <a:gd name="T13" fmla="*/ 1673087 h 3234532"/>
              <a:gd name="T14" fmla="*/ 1890450 w 3208412"/>
              <a:gd name="T15" fmla="*/ 1588219 h 3234532"/>
              <a:gd name="T16" fmla="*/ 2093156 w 3208412"/>
              <a:gd name="T17" fmla="*/ 1385512 h 3234532"/>
              <a:gd name="T18" fmla="*/ 2168674 w 3208412"/>
              <a:gd name="T19" fmla="*/ 1673087 h 3234532"/>
              <a:gd name="T20" fmla="*/ 1561445 w 3208412"/>
              <a:gd name="T21" fmla="*/ 2280316 h 3234532"/>
              <a:gd name="T22" fmla="*/ 954217 w 3208412"/>
              <a:gd name="T23" fmla="*/ 1673087 h 3234532"/>
              <a:gd name="T24" fmla="*/ 1561445 w 3208412"/>
              <a:gd name="T25" fmla="*/ 1065858 h 3234532"/>
              <a:gd name="T26" fmla="*/ 1561445 w 3208412"/>
              <a:gd name="T27" fmla="*/ 580076 h 3234532"/>
              <a:gd name="T28" fmla="*/ 2177834 w 3208412"/>
              <a:gd name="T29" fmla="*/ 770690 h 3234532"/>
              <a:gd name="T30" fmla="*/ 1968030 w 3208412"/>
              <a:gd name="T31" fmla="*/ 980494 h 3234532"/>
              <a:gd name="T32" fmla="*/ 1561445 w 3208412"/>
              <a:gd name="T33" fmla="*/ 866794 h 3234532"/>
              <a:gd name="T34" fmla="*/ 755153 w 3208412"/>
              <a:gd name="T35" fmla="*/ 1673087 h 3234532"/>
              <a:gd name="T36" fmla="*/ 1561445 w 3208412"/>
              <a:gd name="T37" fmla="*/ 2479380 h 3234532"/>
              <a:gd name="T38" fmla="*/ 2367738 w 3208412"/>
              <a:gd name="T39" fmla="*/ 1673087 h 3234532"/>
              <a:gd name="T40" fmla="*/ 2239307 w 3208412"/>
              <a:gd name="T41" fmla="*/ 1239362 h 3234532"/>
              <a:gd name="T42" fmla="*/ 2445928 w 3208412"/>
              <a:gd name="T43" fmla="*/ 1032741 h 3234532"/>
              <a:gd name="T44" fmla="*/ 2654457 w 3208412"/>
              <a:gd name="T45" fmla="*/ 1673087 h 3234532"/>
              <a:gd name="T46" fmla="*/ 1561445 w 3208412"/>
              <a:gd name="T47" fmla="*/ 2766099 h 3234532"/>
              <a:gd name="T48" fmla="*/ 468434 w 3208412"/>
              <a:gd name="T49" fmla="*/ 1673087 h 3234532"/>
              <a:gd name="T50" fmla="*/ 1561445 w 3208412"/>
              <a:gd name="T51" fmla="*/ 580076 h 3234532"/>
              <a:gd name="T52" fmla="*/ 1561445 w 3208412"/>
              <a:gd name="T53" fmla="*/ 111642 h 3234532"/>
              <a:gd name="T54" fmla="*/ 2447076 w 3208412"/>
              <a:gd name="T55" fmla="*/ 387744 h 3234532"/>
              <a:gd name="T56" fmla="*/ 2453780 w 3208412"/>
              <a:gd name="T57" fmla="*/ 494744 h 3234532"/>
              <a:gd name="T58" fmla="*/ 2309436 w 3208412"/>
              <a:gd name="T59" fmla="*/ 639088 h 3234532"/>
              <a:gd name="T60" fmla="*/ 1561445 w 3208412"/>
              <a:gd name="T61" fmla="*/ 395669 h 3234532"/>
              <a:gd name="T62" fmla="*/ 284027 w 3208412"/>
              <a:gd name="T63" fmla="*/ 1673087 h 3234532"/>
              <a:gd name="T64" fmla="*/ 1561445 w 3208412"/>
              <a:gd name="T65" fmla="*/ 2950505 h 3234532"/>
              <a:gd name="T66" fmla="*/ 2838863 w 3208412"/>
              <a:gd name="T67" fmla="*/ 1673087 h 3234532"/>
              <a:gd name="T68" fmla="*/ 2577529 w 3208412"/>
              <a:gd name="T69" fmla="*/ 901139 h 3234532"/>
              <a:gd name="T70" fmla="*/ 2706681 w 3208412"/>
              <a:gd name="T71" fmla="*/ 771988 h 3234532"/>
              <a:gd name="T72" fmla="*/ 2841540 w 3208412"/>
              <a:gd name="T73" fmla="*/ 780437 h 3234532"/>
              <a:gd name="T74" fmla="*/ 3122890 w 3208412"/>
              <a:gd name="T75" fmla="*/ 1673087 h 3234532"/>
              <a:gd name="T76" fmla="*/ 1561445 w 3208412"/>
              <a:gd name="T77" fmla="*/ 3234532 h 3234532"/>
              <a:gd name="T78" fmla="*/ 0 w 3208412"/>
              <a:gd name="T79" fmla="*/ 1673087 h 3234532"/>
              <a:gd name="T80" fmla="*/ 1561445 w 3208412"/>
              <a:gd name="T81" fmla="*/ 111642 h 3234532"/>
              <a:gd name="T82" fmla="*/ 2909110 w 3208412"/>
              <a:gd name="T83" fmla="*/ 0 h 3234532"/>
              <a:gd name="T84" fmla="*/ 2926757 w 3208412"/>
              <a:gd name="T85" fmla="*/ 281655 h 3234532"/>
              <a:gd name="T86" fmla="*/ 3208412 w 3208412"/>
              <a:gd name="T87" fmla="*/ 299301 h 3234532"/>
              <a:gd name="T88" fmla="*/ 2863230 w 3208412"/>
              <a:gd name="T89" fmla="*/ 644483 h 3234532"/>
              <a:gd name="T90" fmla="*/ 2685547 w 3208412"/>
              <a:gd name="T91" fmla="*/ 633351 h 3234532"/>
              <a:gd name="T92" fmla="*/ 1718098 w 3208412"/>
              <a:gd name="T93" fmla="*/ 1600799 h 3234532"/>
              <a:gd name="T94" fmla="*/ 1734939 w 3208412"/>
              <a:gd name="T95" fmla="*/ 1673087 h 3234532"/>
              <a:gd name="T96" fmla="*/ 1561445 w 3208412"/>
              <a:gd name="T97" fmla="*/ 1846581 h 3234532"/>
              <a:gd name="T98" fmla="*/ 1387951 w 3208412"/>
              <a:gd name="T99" fmla="*/ 1673087 h 3234532"/>
              <a:gd name="T100" fmla="*/ 1561445 w 3208412"/>
              <a:gd name="T101" fmla="*/ 1499593 h 3234532"/>
              <a:gd name="T102" fmla="*/ 1591006 w 3208412"/>
              <a:gd name="T103" fmla="*/ 1505561 h 3234532"/>
              <a:gd name="T104" fmla="*/ 2574981 w 3208412"/>
              <a:gd name="T105" fmla="*/ 521587 h 3234532"/>
              <a:gd name="T106" fmla="*/ 2563928 w 3208412"/>
              <a:gd name="T107" fmla="*/ 345182 h 3234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80" name="Freeform 25">
            <a:extLst>
              <a:ext uri="{FF2B5EF4-FFF2-40B4-BE49-F238E27FC236}">
                <a16:creationId xmlns:a16="http://schemas.microsoft.com/office/drawing/2014/main" id="{63B051C1-EACD-45A3-BC22-446E77E4C668}"/>
              </a:ext>
            </a:extLst>
          </p:cNvPr>
          <p:cNvSpPr>
            <a:spLocks noChangeArrowheads="1"/>
          </p:cNvSpPr>
          <p:nvPr/>
        </p:nvSpPr>
        <p:spPr bwMode="auto">
          <a:xfrm>
            <a:off x="10344150" y="5686425"/>
            <a:ext cx="411163" cy="508000"/>
          </a:xfrm>
          <a:custGeom>
            <a:avLst/>
            <a:gdLst>
              <a:gd name="G0" fmla="+- 45027 0 0"/>
              <a:gd name="G1" fmla="+- 2260 0 0"/>
              <a:gd name="T0" fmla="*/ 1304260 w 2600931"/>
              <a:gd name="T1" fmla="*/ 0 h 3213524"/>
              <a:gd name="T2" fmla="*/ 1484260 w 2600931"/>
              <a:gd name="T3" fmla="*/ 180000 h 3213524"/>
              <a:gd name="T4" fmla="*/ 1484260 w 2600931"/>
              <a:gd name="T5" fmla="*/ 412061 h 3213524"/>
              <a:gd name="T6" fmla="*/ 2330931 w 2600931"/>
              <a:gd name="T7" fmla="*/ 412061 h 3213524"/>
              <a:gd name="T8" fmla="*/ 2600931 w 2600931"/>
              <a:gd name="T9" fmla="*/ 682061 h 3213524"/>
              <a:gd name="T10" fmla="*/ 2330931 w 2600931"/>
              <a:gd name="T11" fmla="*/ 952061 h 3213524"/>
              <a:gd name="T12" fmla="*/ 1484260 w 2600931"/>
              <a:gd name="T13" fmla="*/ 952061 h 3213524"/>
              <a:gd name="T14" fmla="*/ 1484260 w 2600931"/>
              <a:gd name="T15" fmla="*/ 1110244 h 3213524"/>
              <a:gd name="T16" fmla="*/ 2375646 w 2600931"/>
              <a:gd name="T17" fmla="*/ 1110244 h 3213524"/>
              <a:gd name="T18" fmla="*/ 2375646 w 2600931"/>
              <a:gd name="T19" fmla="*/ 1650244 h 3213524"/>
              <a:gd name="T20" fmla="*/ 1484260 w 2600931"/>
              <a:gd name="T21" fmla="*/ 1650244 h 3213524"/>
              <a:gd name="T22" fmla="*/ 1484260 w 2600931"/>
              <a:gd name="T23" fmla="*/ 3213524 h 3213524"/>
              <a:gd name="T24" fmla="*/ 1124260 w 2600931"/>
              <a:gd name="T25" fmla="*/ 3213524 h 3213524"/>
              <a:gd name="T26" fmla="*/ 1124260 w 2600931"/>
              <a:gd name="T27" fmla="*/ 1650244 h 3213524"/>
              <a:gd name="T28" fmla="*/ 270000 w 2600931"/>
              <a:gd name="T29" fmla="*/ 1650244 h 3213524"/>
              <a:gd name="T30" fmla="*/ 0 w 2600931"/>
              <a:gd name="T31" fmla="*/ 1380244 h 3213524"/>
              <a:gd name="T32" fmla="*/ 270000 w 2600931"/>
              <a:gd name="T33" fmla="*/ 1110244 h 3213524"/>
              <a:gd name="T34" fmla="*/ 1124260 w 2600931"/>
              <a:gd name="T35" fmla="*/ 1110244 h 3213524"/>
              <a:gd name="T36" fmla="*/ 1124260 w 2600931"/>
              <a:gd name="T37" fmla="*/ 952061 h 3213524"/>
              <a:gd name="T38" fmla="*/ 224931 w 2600931"/>
              <a:gd name="T39" fmla="*/ 952061 h 3213524"/>
              <a:gd name="T40" fmla="*/ 224931 w 2600931"/>
              <a:gd name="T41" fmla="*/ 412061 h 3213524"/>
              <a:gd name="T42" fmla="*/ 1124260 w 2600931"/>
              <a:gd name="T43" fmla="*/ 412061 h 3213524"/>
              <a:gd name="T44" fmla="*/ 1124260 w 2600931"/>
              <a:gd name="T45" fmla="*/ 180000 h 3213524"/>
              <a:gd name="T46" fmla="*/ 1304260 w 2600931"/>
              <a:gd name="T47" fmla="*/ 0 h 321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81" name="Freeform 26">
            <a:extLst>
              <a:ext uri="{FF2B5EF4-FFF2-40B4-BE49-F238E27FC236}">
                <a16:creationId xmlns:a16="http://schemas.microsoft.com/office/drawing/2014/main" id="{4E48A5F7-25CB-48F3-845D-7F64C8FD5777}"/>
              </a:ext>
            </a:extLst>
          </p:cNvPr>
          <p:cNvSpPr>
            <a:spLocks noChangeArrowheads="1"/>
          </p:cNvSpPr>
          <p:nvPr/>
        </p:nvSpPr>
        <p:spPr bwMode="auto">
          <a:xfrm>
            <a:off x="4284663" y="5741988"/>
            <a:ext cx="677862" cy="398462"/>
          </a:xfrm>
          <a:custGeom>
            <a:avLst/>
            <a:gdLst>
              <a:gd name="G0" fmla="+- 7852 0 0"/>
              <a:gd name="G1" fmla="+- 43126 0 0"/>
              <a:gd name="T0" fmla="*/ 1861969 w 4529836"/>
              <a:gd name="T1" fmla="*/ 0 h 2664566"/>
              <a:gd name="T2" fmla="*/ 2611443 w 4529836"/>
              <a:gd name="T3" fmla="*/ 404565 h 2664566"/>
              <a:gd name="T4" fmla="*/ 2983336 w 4529836"/>
              <a:gd name="T5" fmla="*/ 266178 h 2664566"/>
              <a:gd name="T6" fmla="*/ 3578241 w 4529836"/>
              <a:gd name="T7" fmla="*/ 797044 h 2664566"/>
              <a:gd name="T8" fmla="*/ 3594440 w 4529836"/>
              <a:gd name="T9" fmla="*/ 793774 h 2664566"/>
              <a:gd name="T10" fmla="*/ 4529836 w 4529836"/>
              <a:gd name="T11" fmla="*/ 1729170 h 2664566"/>
              <a:gd name="T12" fmla="*/ 3679930 w 4529836"/>
              <a:gd name="T13" fmla="*/ 2660249 h 2664566"/>
              <a:gd name="T14" fmla="*/ 3679930 w 4529836"/>
              <a:gd name="T15" fmla="*/ 2664566 h 2664566"/>
              <a:gd name="T16" fmla="*/ 3594440 w 4529836"/>
              <a:gd name="T17" fmla="*/ 2664566 h 2664566"/>
              <a:gd name="T18" fmla="*/ 1043912 w 4529836"/>
              <a:gd name="T19" fmla="*/ 2664566 h 2664566"/>
              <a:gd name="T20" fmla="*/ 1043912 w 4529836"/>
              <a:gd name="T21" fmla="*/ 2657589 h 2664566"/>
              <a:gd name="T22" fmla="*/ 935396 w 4529836"/>
              <a:gd name="T23" fmla="*/ 2664566 h 2664566"/>
              <a:gd name="T24" fmla="*/ 0 w 4529836"/>
              <a:gd name="T25" fmla="*/ 1729170 h 2664566"/>
              <a:gd name="T26" fmla="*/ 935396 w 4529836"/>
              <a:gd name="T27" fmla="*/ 793774 h 2664566"/>
              <a:gd name="T28" fmla="*/ 954395 w 4529836"/>
              <a:gd name="T29" fmla="*/ 797612 h 2664566"/>
              <a:gd name="T30" fmla="*/ 1861969 w 4529836"/>
              <a:gd name="T31" fmla="*/ 0 h 2664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82" name="Freeform 27">
            <a:extLst>
              <a:ext uri="{FF2B5EF4-FFF2-40B4-BE49-F238E27FC236}">
                <a16:creationId xmlns:a16="http://schemas.microsoft.com/office/drawing/2014/main" id="{8139E2AF-C0DD-4323-8649-5AEB3767ED7F}"/>
              </a:ext>
            </a:extLst>
          </p:cNvPr>
          <p:cNvSpPr>
            <a:spLocks noChangeArrowheads="1"/>
          </p:cNvSpPr>
          <p:nvPr/>
        </p:nvSpPr>
        <p:spPr bwMode="auto">
          <a:xfrm>
            <a:off x="8707438" y="5686425"/>
            <a:ext cx="503237" cy="509588"/>
          </a:xfrm>
          <a:custGeom>
            <a:avLst/>
            <a:gdLst>
              <a:gd name="G0" fmla="+- 41459 0 0"/>
              <a:gd name="G1" fmla="+- 5925 0 0"/>
              <a:gd name="T0" fmla="*/ 2180211 w 3187187"/>
              <a:gd name="T1" fmla="*/ 2689635 h 3217189"/>
              <a:gd name="T2" fmla="*/ 2318273 w 3187187"/>
              <a:gd name="T3" fmla="*/ 3168533 h 3217189"/>
              <a:gd name="T4" fmla="*/ 2146608 w 3187187"/>
              <a:gd name="T5" fmla="*/ 3194771 h 3217189"/>
              <a:gd name="T6" fmla="*/ 2008547 w 3187187"/>
              <a:gd name="T7" fmla="*/ 2715873 h 3217189"/>
              <a:gd name="T8" fmla="*/ 1178640 w 3187187"/>
              <a:gd name="T9" fmla="*/ 2715873 h 3217189"/>
              <a:gd name="T10" fmla="*/ 1040578 w 3187187"/>
              <a:gd name="T11" fmla="*/ 3194771 h 3217189"/>
              <a:gd name="T12" fmla="*/ 868913 w 3187187"/>
              <a:gd name="T13" fmla="*/ 3168533 h 3217189"/>
              <a:gd name="T14" fmla="*/ 1006975 w 3187187"/>
              <a:gd name="T15" fmla="*/ 2689635 h 3217189"/>
              <a:gd name="T16" fmla="*/ 2647909 w 3187187"/>
              <a:gd name="T17" fmla="*/ 2029882 h 3217189"/>
              <a:gd name="T18" fmla="*/ 3074877 w 3187187"/>
              <a:gd name="T19" fmla="*/ 2264874 h 3217189"/>
              <a:gd name="T20" fmla="*/ 3019228 w 3187187"/>
              <a:gd name="T21" fmla="*/ 2429374 h 3217189"/>
              <a:gd name="T22" fmla="*/ 2571581 w 3187187"/>
              <a:gd name="T23" fmla="*/ 2210250 h 3217189"/>
              <a:gd name="T24" fmla="*/ 2627229 w 3187187"/>
              <a:gd name="T25" fmla="*/ 2045750 h 3217189"/>
              <a:gd name="T26" fmla="*/ 539277 w 3187187"/>
              <a:gd name="T27" fmla="*/ 2029882 h 3217189"/>
              <a:gd name="T28" fmla="*/ 628071 w 3187187"/>
              <a:gd name="T29" fmla="*/ 2163728 h 3217189"/>
              <a:gd name="T30" fmla="*/ 214481 w 3187187"/>
              <a:gd name="T31" fmla="*/ 2441840 h 3217189"/>
              <a:gd name="T32" fmla="*/ 99844 w 3187187"/>
              <a:gd name="T33" fmla="*/ 2311396 h 3217189"/>
              <a:gd name="T34" fmla="*/ 513434 w 3187187"/>
              <a:gd name="T35" fmla="*/ 2033284 h 3217189"/>
              <a:gd name="T36" fmla="*/ 3094879 w 3187187"/>
              <a:gd name="T37" fmla="*/ 918289 h 3217189"/>
              <a:gd name="T38" fmla="*/ 3185124 w 3187187"/>
              <a:gd name="T39" fmla="*/ 1066657 h 3217189"/>
              <a:gd name="T40" fmla="*/ 2729523 w 3187187"/>
              <a:gd name="T41" fmla="*/ 1268725 h 3217189"/>
              <a:gd name="T42" fmla="*/ 2639278 w 3187187"/>
              <a:gd name="T43" fmla="*/ 1120357 h 3217189"/>
              <a:gd name="T44" fmla="*/ 92307 w 3187187"/>
              <a:gd name="T45" fmla="*/ 918289 h 3217189"/>
              <a:gd name="T46" fmla="*/ 547908 w 3187187"/>
              <a:gd name="T47" fmla="*/ 1120357 h 3217189"/>
              <a:gd name="T48" fmla="*/ 457664 w 3187187"/>
              <a:gd name="T49" fmla="*/ 1268725 h 3217189"/>
              <a:gd name="T50" fmla="*/ 2063 w 3187187"/>
              <a:gd name="T51" fmla="*/ 1066657 h 3217189"/>
              <a:gd name="T52" fmla="*/ 92307 w 3187187"/>
              <a:gd name="T53" fmla="*/ 918289 h 3217189"/>
              <a:gd name="T54" fmla="*/ 2540391 w 3187187"/>
              <a:gd name="T55" fmla="*/ 1605442 h 3217189"/>
              <a:gd name="T56" fmla="*/ 646795 w 3187187"/>
              <a:gd name="T57" fmla="*/ 1605442 h 3217189"/>
              <a:gd name="T58" fmla="*/ 2246117 w 3187187"/>
              <a:gd name="T59" fmla="*/ 1165 h 3217189"/>
              <a:gd name="T60" fmla="*/ 2389938 w 3187187"/>
              <a:gd name="T61" fmla="*/ 72682 h 3217189"/>
              <a:gd name="T62" fmla="*/ 2170814 w 3187187"/>
              <a:gd name="T63" fmla="*/ 520330 h 3217189"/>
              <a:gd name="T64" fmla="*/ 2006313 w 3187187"/>
              <a:gd name="T65" fmla="*/ 464681 h 3217189"/>
              <a:gd name="T66" fmla="*/ 2225437 w 3187187"/>
              <a:gd name="T67" fmla="*/ 17033 h 3217189"/>
              <a:gd name="T68" fmla="*/ 941069 w 3187187"/>
              <a:gd name="T69" fmla="*/ 1165 h 3217189"/>
              <a:gd name="T70" fmla="*/ 1193338 w 3187187"/>
              <a:gd name="T71" fmla="*/ 418158 h 3217189"/>
              <a:gd name="T72" fmla="*/ 1062895 w 3187187"/>
              <a:gd name="T73" fmla="*/ 532795 h 3217189"/>
              <a:gd name="T74" fmla="*/ 784783 w 3187187"/>
              <a:gd name="T75" fmla="*/ 119205 h 3217189"/>
              <a:gd name="T76" fmla="*/ 915226 w 3187187"/>
              <a:gd name="T77" fmla="*/ 4568 h 3217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83" name="Freeform 28">
            <a:extLst>
              <a:ext uri="{FF2B5EF4-FFF2-40B4-BE49-F238E27FC236}">
                <a16:creationId xmlns:a16="http://schemas.microsoft.com/office/drawing/2014/main" id="{F6F1D1DB-070E-40CA-8D20-0AB62BD9719F}"/>
              </a:ext>
            </a:extLst>
          </p:cNvPr>
          <p:cNvSpPr>
            <a:spLocks noChangeArrowheads="1"/>
          </p:cNvSpPr>
          <p:nvPr/>
        </p:nvSpPr>
        <p:spPr bwMode="auto">
          <a:xfrm>
            <a:off x="6005513" y="5718175"/>
            <a:ext cx="692150" cy="446088"/>
          </a:xfrm>
          <a:custGeom>
            <a:avLst/>
            <a:gdLst>
              <a:gd name="G0" fmla="+- 13581 0 0"/>
              <a:gd name="G1" fmla="+- 46680 0 0"/>
              <a:gd name="T0" fmla="*/ 1153236 w 3224845"/>
              <a:gd name="T1" fmla="*/ 427959 h 2078296"/>
              <a:gd name="T2" fmla="*/ 1617434 w 3224845"/>
              <a:gd name="T3" fmla="*/ 678532 h 2078296"/>
              <a:gd name="T4" fmla="*/ 1847771 w 3224845"/>
              <a:gd name="T5" fmla="*/ 592820 h 2078296"/>
              <a:gd name="T6" fmla="*/ 2216233 w 3224845"/>
              <a:gd name="T7" fmla="*/ 921620 h 2078296"/>
              <a:gd name="T8" fmla="*/ 2226267 w 3224845"/>
              <a:gd name="T9" fmla="*/ 919594 h 2078296"/>
              <a:gd name="T10" fmla="*/ 2805617 w 3224845"/>
              <a:gd name="T11" fmla="*/ 1498945 h 2078296"/>
              <a:gd name="T12" fmla="*/ 2279216 w 3224845"/>
              <a:gd name="T13" fmla="*/ 2075622 h 2078296"/>
              <a:gd name="T14" fmla="*/ 2279216 w 3224845"/>
              <a:gd name="T15" fmla="*/ 2078296 h 2078296"/>
              <a:gd name="T16" fmla="*/ 2226267 w 3224845"/>
              <a:gd name="T17" fmla="*/ 2078296 h 2078296"/>
              <a:gd name="T18" fmla="*/ 646561 w 3224845"/>
              <a:gd name="T19" fmla="*/ 2078296 h 2078296"/>
              <a:gd name="T20" fmla="*/ 646561 w 3224845"/>
              <a:gd name="T21" fmla="*/ 2073975 h 2078296"/>
              <a:gd name="T22" fmla="*/ 579350 w 3224845"/>
              <a:gd name="T23" fmla="*/ 2078296 h 2078296"/>
              <a:gd name="T24" fmla="*/ 0 w 3224845"/>
              <a:gd name="T25" fmla="*/ 1498945 h 2078296"/>
              <a:gd name="T26" fmla="*/ 579350 w 3224845"/>
              <a:gd name="T27" fmla="*/ 919594 h 2078296"/>
              <a:gd name="T28" fmla="*/ 591118 w 3224845"/>
              <a:gd name="T29" fmla="*/ 921972 h 2078296"/>
              <a:gd name="T30" fmla="*/ 1153236 w 3224845"/>
              <a:gd name="T31" fmla="*/ 427959 h 2078296"/>
              <a:gd name="T32" fmla="*/ 1844671 w 3224845"/>
              <a:gd name="T33" fmla="*/ 0 h 2078296"/>
              <a:gd name="T34" fmla="*/ 2232398 w 3224845"/>
              <a:gd name="T35" fmla="*/ 209295 h 2078296"/>
              <a:gd name="T36" fmla="*/ 2424790 w 3224845"/>
              <a:gd name="T37" fmla="*/ 137703 h 2078296"/>
              <a:gd name="T38" fmla="*/ 2732554 w 3224845"/>
              <a:gd name="T39" fmla="*/ 412337 h 2078296"/>
              <a:gd name="T40" fmla="*/ 2740934 w 3224845"/>
              <a:gd name="T41" fmla="*/ 410646 h 2078296"/>
              <a:gd name="T42" fmla="*/ 3224845 w 3224845"/>
              <a:gd name="T43" fmla="*/ 894557 h 2078296"/>
              <a:gd name="T44" fmla="*/ 2923312 w 3224845"/>
              <a:gd name="T45" fmla="*/ 1340619 h 2078296"/>
              <a:gd name="T46" fmla="*/ 2301383 w 3224845"/>
              <a:gd name="T47" fmla="*/ 829523 h 2078296"/>
              <a:gd name="T48" fmla="*/ 2290397 w 3224845"/>
              <a:gd name="T49" fmla="*/ 831741 h 2078296"/>
              <a:gd name="T50" fmla="*/ 1886953 w 3224845"/>
              <a:gd name="T51" fmla="*/ 471725 h 2078296"/>
              <a:gd name="T52" fmla="*/ 1634747 w 3224845"/>
              <a:gd name="T53" fmla="*/ 565575 h 2078296"/>
              <a:gd name="T54" fmla="*/ 1388252 w 3224845"/>
              <a:gd name="T55" fmla="*/ 349790 h 2078296"/>
              <a:gd name="T56" fmla="*/ 1844671 w 3224845"/>
              <a:gd name="T57" fmla="*/ 0 h 2078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24845" h="2078296">
                <a:moveTo>
                  <a:pt x="1153236" y="427959"/>
                </a:moveTo>
                <a:cubicBezTo>
                  <a:pt x="1348431" y="427959"/>
                  <a:pt x="1521080" y="524490"/>
                  <a:pt x="1617434" y="678532"/>
                </a:cubicBezTo>
                <a:cubicBezTo>
                  <a:pt x="1678138" y="623092"/>
                  <a:pt x="1759417" y="592820"/>
                  <a:pt x="1847771" y="592820"/>
                </a:cubicBezTo>
                <a:cubicBezTo>
                  <a:pt x="2039655" y="592820"/>
                  <a:pt x="2198190" y="735609"/>
                  <a:pt x="2216233" y="921620"/>
                </a:cubicBezTo>
                <a:cubicBezTo>
                  <a:pt x="2219548" y="919625"/>
                  <a:pt x="2222903" y="919594"/>
                  <a:pt x="2226267" y="919594"/>
                </a:cubicBezTo>
                <a:cubicBezTo>
                  <a:pt x="2546231" y="919594"/>
                  <a:pt x="2805617" y="1178981"/>
                  <a:pt x="2805617" y="1498945"/>
                </a:cubicBezTo>
                <a:cubicBezTo>
                  <a:pt x="2805617" y="1801051"/>
                  <a:pt x="2574378" y="2049153"/>
                  <a:pt x="2279216" y="2075622"/>
                </a:cubicBezTo>
                <a:lnTo>
                  <a:pt x="2279216" y="2078296"/>
                </a:lnTo>
                <a:lnTo>
                  <a:pt x="2226267" y="2078296"/>
                </a:lnTo>
                <a:lnTo>
                  <a:pt x="646561" y="2078296"/>
                </a:lnTo>
                <a:lnTo>
                  <a:pt x="646561" y="2073975"/>
                </a:lnTo>
                <a:cubicBezTo>
                  <a:pt x="624550" y="2076984"/>
                  <a:pt x="602103" y="2078296"/>
                  <a:pt x="579350" y="2078296"/>
                </a:cubicBezTo>
                <a:cubicBezTo>
                  <a:pt x="259386" y="2078296"/>
                  <a:pt x="0" y="1818910"/>
                  <a:pt x="0" y="1498945"/>
                </a:cubicBezTo>
                <a:cubicBezTo>
                  <a:pt x="0" y="1178981"/>
                  <a:pt x="259386" y="919594"/>
                  <a:pt x="579350" y="919594"/>
                </a:cubicBezTo>
                <a:lnTo>
                  <a:pt x="591118" y="921972"/>
                </a:lnTo>
                <a:cubicBezTo>
                  <a:pt x="622324" y="641639"/>
                  <a:pt x="862826" y="427959"/>
                  <a:pt x="1153236" y="427959"/>
                </a:cubicBezTo>
                <a:close/>
                <a:moveTo>
                  <a:pt x="1844671" y="0"/>
                </a:moveTo>
                <a:cubicBezTo>
                  <a:pt x="2007709" y="0"/>
                  <a:pt x="2151917" y="80629"/>
                  <a:pt x="2232398" y="209295"/>
                </a:cubicBezTo>
                <a:cubicBezTo>
                  <a:pt x="2283102" y="162988"/>
                  <a:pt x="2350992" y="137703"/>
                  <a:pt x="2424790" y="137703"/>
                </a:cubicBezTo>
                <a:cubicBezTo>
                  <a:pt x="2585064" y="137703"/>
                  <a:pt x="2717483" y="256969"/>
                  <a:pt x="2732554" y="412337"/>
                </a:cubicBezTo>
                <a:cubicBezTo>
                  <a:pt x="2735322" y="410671"/>
                  <a:pt x="2738125" y="410646"/>
                  <a:pt x="2740934" y="410646"/>
                </a:cubicBezTo>
                <a:cubicBezTo>
                  <a:pt x="3008189" y="410646"/>
                  <a:pt x="3224845" y="627302"/>
                  <a:pt x="3224845" y="894557"/>
                </a:cubicBezTo>
                <a:cubicBezTo>
                  <a:pt x="3224845" y="1096996"/>
                  <a:pt x="3100535" y="1270403"/>
                  <a:pt x="2923312" y="1340619"/>
                </a:cubicBezTo>
                <a:cubicBezTo>
                  <a:pt x="2866347" y="1049229"/>
                  <a:pt x="2609521" y="829523"/>
                  <a:pt x="2301383" y="829523"/>
                </a:cubicBezTo>
                <a:cubicBezTo>
                  <a:pt x="2297701" y="829523"/>
                  <a:pt x="2294026" y="829557"/>
                  <a:pt x="2290397" y="831741"/>
                </a:cubicBezTo>
                <a:cubicBezTo>
                  <a:pt x="2270640" y="628070"/>
                  <a:pt x="2097054" y="471725"/>
                  <a:pt x="1886953" y="471725"/>
                </a:cubicBezTo>
                <a:cubicBezTo>
                  <a:pt x="1790211" y="471725"/>
                  <a:pt x="1701214" y="504871"/>
                  <a:pt x="1634747" y="565575"/>
                </a:cubicBezTo>
                <a:cubicBezTo>
                  <a:pt x="1575570" y="470966"/>
                  <a:pt x="1490108" y="396171"/>
                  <a:pt x="1388252" y="349790"/>
                </a:cubicBezTo>
                <a:cubicBezTo>
                  <a:pt x="1438607" y="147092"/>
                  <a:pt x="1624461" y="0"/>
                  <a:pt x="184467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84" name="Freeform 29">
            <a:extLst>
              <a:ext uri="{FF2B5EF4-FFF2-40B4-BE49-F238E27FC236}">
                <a16:creationId xmlns:a16="http://schemas.microsoft.com/office/drawing/2014/main" id="{65AC066A-D290-4101-B496-8E9984FC9F33}"/>
              </a:ext>
            </a:extLst>
          </p:cNvPr>
          <p:cNvSpPr>
            <a:spLocks noChangeArrowheads="1"/>
          </p:cNvSpPr>
          <p:nvPr/>
        </p:nvSpPr>
        <p:spPr bwMode="auto">
          <a:xfrm>
            <a:off x="6981825" y="5654675"/>
            <a:ext cx="579438" cy="571500"/>
          </a:xfrm>
          <a:custGeom>
            <a:avLst/>
            <a:gdLst>
              <a:gd name="G0" fmla="+- 28812 0 0"/>
              <a:gd name="G1" fmla="+- 50823 0 0"/>
              <a:gd name="T0" fmla="*/ 2830895 w 3240076"/>
              <a:gd name="T1" fmla="*/ 1620421 h 3196551"/>
              <a:gd name="T2" fmla="*/ 3160506 w 3240076"/>
              <a:gd name="T3" fmla="*/ 1842062 h 3196551"/>
              <a:gd name="T4" fmla="*/ 3069146 w 3240076"/>
              <a:gd name="T5" fmla="*/ 1946019 h 3196551"/>
              <a:gd name="T6" fmla="*/ 2739536 w 3240076"/>
              <a:gd name="T7" fmla="*/ 1724378 h 3196551"/>
              <a:gd name="T8" fmla="*/ 2810300 w 3240076"/>
              <a:gd name="T9" fmla="*/ 1617710 h 3196551"/>
              <a:gd name="T10" fmla="*/ 1834882 w 3240076"/>
              <a:gd name="T11" fmla="*/ 1608603 h 3196551"/>
              <a:gd name="T12" fmla="*/ 2514185 w 3240076"/>
              <a:gd name="T13" fmla="*/ 1884371 h 3196551"/>
              <a:gd name="T14" fmla="*/ 3182805 w 3240076"/>
              <a:gd name="T15" fmla="*/ 2539312 h 3196551"/>
              <a:gd name="T16" fmla="*/ 2585635 w 3240076"/>
              <a:gd name="T17" fmla="*/ 3196551 h 3196551"/>
              <a:gd name="T18" fmla="*/ 733485 w 3240076"/>
              <a:gd name="T19" fmla="*/ 3196551 h 3196551"/>
              <a:gd name="T20" fmla="*/ 657239 w 3240076"/>
              <a:gd name="T21" fmla="*/ 3196551 h 3196551"/>
              <a:gd name="T22" fmla="*/ 657239 w 3240076"/>
              <a:gd name="T23" fmla="*/ 1882074 h 3196551"/>
              <a:gd name="T24" fmla="*/ 1308278 w 3240076"/>
              <a:gd name="T25" fmla="*/ 1324343 h 3196551"/>
              <a:gd name="T26" fmla="*/ 3201300 w 3240076"/>
              <a:gd name="T27" fmla="*/ 748050 h 3196551"/>
              <a:gd name="T28" fmla="*/ 3222210 w 3240076"/>
              <a:gd name="T29" fmla="*/ 884857 h 3196551"/>
              <a:gd name="T30" fmla="*/ 2840554 w 3240076"/>
              <a:gd name="T31" fmla="*/ 994886 h 3196551"/>
              <a:gd name="T32" fmla="*/ 2819643 w 3240076"/>
              <a:gd name="T33" fmla="*/ 858077 h 3196551"/>
              <a:gd name="T34" fmla="*/ 1120487 w 3240076"/>
              <a:gd name="T35" fmla="*/ 858077 h 3196551"/>
              <a:gd name="T36" fmla="*/ 1099577 w 3240076"/>
              <a:gd name="T37" fmla="*/ 994886 h 3196551"/>
              <a:gd name="T38" fmla="*/ 717921 w 3240076"/>
              <a:gd name="T39" fmla="*/ 884857 h 3196551"/>
              <a:gd name="T40" fmla="*/ 738831 w 3240076"/>
              <a:gd name="T41" fmla="*/ 748050 h 3196551"/>
              <a:gd name="T42" fmla="*/ 1970065 w 3240076"/>
              <a:gd name="T43" fmla="*/ 524905 h 3196551"/>
              <a:gd name="T44" fmla="*/ 2564463 w 3240076"/>
              <a:gd name="T45" fmla="*/ 1739247 h 3196551"/>
              <a:gd name="T46" fmla="*/ 1892153 w 3240076"/>
              <a:gd name="T47" fmla="*/ 1499411 h 3196551"/>
              <a:gd name="T48" fmla="*/ 1217820 w 3240076"/>
              <a:gd name="T49" fmla="*/ 1233835 h 3196551"/>
              <a:gd name="T50" fmla="*/ 2490093 w 3240076"/>
              <a:gd name="T51" fmla="*/ 928 h 3196551"/>
              <a:gd name="T52" fmla="*/ 2604711 w 3240076"/>
              <a:gd name="T53" fmla="*/ 57924 h 3196551"/>
              <a:gd name="T54" fmla="*/ 2430080 w 3240076"/>
              <a:gd name="T55" fmla="*/ 414676 h 3196551"/>
              <a:gd name="T56" fmla="*/ 2298982 w 3240076"/>
              <a:gd name="T57" fmla="*/ 370326 h 3196551"/>
              <a:gd name="T58" fmla="*/ 2473612 w 3240076"/>
              <a:gd name="T59" fmla="*/ 13574 h 3196551"/>
              <a:gd name="T60" fmla="*/ 1450038 w 3240076"/>
              <a:gd name="T61" fmla="*/ 928 h 3196551"/>
              <a:gd name="T62" fmla="*/ 1651083 w 3240076"/>
              <a:gd name="T63" fmla="*/ 333250 h 3196551"/>
              <a:gd name="T64" fmla="*/ 1547127 w 3240076"/>
              <a:gd name="T65" fmla="*/ 424610 h 3196551"/>
              <a:gd name="T66" fmla="*/ 1325486 w 3240076"/>
              <a:gd name="T67" fmla="*/ 95000 h 3196551"/>
              <a:gd name="T68" fmla="*/ 1429442 w 3240076"/>
              <a:gd name="T69" fmla="*/ 3640 h 3196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0076" h="3196551">
                <a:moveTo>
                  <a:pt x="2810300" y="1617710"/>
                </a:moveTo>
                <a:cubicBezTo>
                  <a:pt x="2817009" y="1615912"/>
                  <a:pt x="2824405" y="1616674"/>
                  <a:pt x="2830895" y="1620421"/>
                </a:cubicBezTo>
                <a:lnTo>
                  <a:pt x="3150571" y="1804986"/>
                </a:lnTo>
                <a:cubicBezTo>
                  <a:pt x="3163552" y="1812480"/>
                  <a:pt x="3168000" y="1829080"/>
                  <a:pt x="3160506" y="1842062"/>
                </a:cubicBezTo>
                <a:lnTo>
                  <a:pt x="3106222" y="1936084"/>
                </a:lnTo>
                <a:cubicBezTo>
                  <a:pt x="3098727" y="1949065"/>
                  <a:pt x="3082128" y="1953513"/>
                  <a:pt x="3069146" y="1946019"/>
                </a:cubicBezTo>
                <a:lnTo>
                  <a:pt x="2749470" y="1761453"/>
                </a:lnTo>
                <a:cubicBezTo>
                  <a:pt x="2736489" y="1753959"/>
                  <a:pt x="2732040" y="1737359"/>
                  <a:pt x="2739536" y="1724378"/>
                </a:cubicBezTo>
                <a:lnTo>
                  <a:pt x="2793819" y="1630356"/>
                </a:lnTo>
                <a:cubicBezTo>
                  <a:pt x="2797567" y="1623864"/>
                  <a:pt x="2803590" y="1619508"/>
                  <a:pt x="2810300" y="1617710"/>
                </a:cubicBezTo>
                <a:close/>
                <a:moveTo>
                  <a:pt x="1308278" y="1324343"/>
                </a:moveTo>
                <a:cubicBezTo>
                  <a:pt x="1529714" y="1324343"/>
                  <a:pt x="1725574" y="1433852"/>
                  <a:pt x="1834882" y="1608603"/>
                </a:cubicBezTo>
                <a:cubicBezTo>
                  <a:pt x="1903747" y="1545710"/>
                  <a:pt x="1995954" y="1511368"/>
                  <a:pt x="2096186" y="1511368"/>
                </a:cubicBezTo>
                <a:cubicBezTo>
                  <a:pt x="2313867" y="1511368"/>
                  <a:pt x="2493715" y="1673353"/>
                  <a:pt x="2514185" y="1884371"/>
                </a:cubicBezTo>
                <a:cubicBezTo>
                  <a:pt x="2517944" y="1882108"/>
                  <a:pt x="2521751" y="1882074"/>
                  <a:pt x="2525567" y="1882074"/>
                </a:cubicBezTo>
                <a:cubicBezTo>
                  <a:pt x="2888547" y="1882074"/>
                  <a:pt x="3182805" y="2176332"/>
                  <a:pt x="3182805" y="2539312"/>
                </a:cubicBezTo>
                <a:cubicBezTo>
                  <a:pt x="3182805" y="2882034"/>
                  <a:pt x="2920478" y="3163490"/>
                  <a:pt x="2585635" y="3193518"/>
                </a:cubicBezTo>
                <a:lnTo>
                  <a:pt x="2585635" y="3196551"/>
                </a:lnTo>
                <a:lnTo>
                  <a:pt x="2525567" y="3196551"/>
                </a:lnTo>
                <a:lnTo>
                  <a:pt x="733485" y="3196551"/>
                </a:lnTo>
                <a:lnTo>
                  <a:pt x="733485" y="3191649"/>
                </a:lnTo>
                <a:cubicBezTo>
                  <a:pt x="708515" y="3195063"/>
                  <a:pt x="683050" y="3196551"/>
                  <a:pt x="657239" y="3196551"/>
                </a:cubicBezTo>
                <a:cubicBezTo>
                  <a:pt x="294258" y="3196551"/>
                  <a:pt x="0" y="2902293"/>
                  <a:pt x="0" y="2539312"/>
                </a:cubicBezTo>
                <a:cubicBezTo>
                  <a:pt x="0" y="2176332"/>
                  <a:pt x="294258" y="1882074"/>
                  <a:pt x="657239" y="1882074"/>
                </a:cubicBezTo>
                <a:lnTo>
                  <a:pt x="670588" y="1884770"/>
                </a:lnTo>
                <a:cubicBezTo>
                  <a:pt x="705989" y="1566750"/>
                  <a:pt x="978825" y="1324343"/>
                  <a:pt x="1308278" y="1324343"/>
                </a:cubicBezTo>
                <a:close/>
                <a:moveTo>
                  <a:pt x="3166512" y="731828"/>
                </a:moveTo>
                <a:cubicBezTo>
                  <a:pt x="3180598" y="726701"/>
                  <a:pt x="3196172" y="733964"/>
                  <a:pt x="3201300" y="748050"/>
                </a:cubicBezTo>
                <a:lnTo>
                  <a:pt x="3238432" y="850070"/>
                </a:lnTo>
                <a:cubicBezTo>
                  <a:pt x="3243559" y="864156"/>
                  <a:pt x="3236295" y="879731"/>
                  <a:pt x="3222210" y="884857"/>
                </a:cubicBezTo>
                <a:lnTo>
                  <a:pt x="2875342" y="1011107"/>
                </a:lnTo>
                <a:cubicBezTo>
                  <a:pt x="2861256" y="1016234"/>
                  <a:pt x="2845680" y="1008972"/>
                  <a:pt x="2840554" y="994886"/>
                </a:cubicBezTo>
                <a:lnTo>
                  <a:pt x="2803421" y="892866"/>
                </a:lnTo>
                <a:cubicBezTo>
                  <a:pt x="2798295" y="878780"/>
                  <a:pt x="2805558" y="863204"/>
                  <a:pt x="2819643" y="858077"/>
                </a:cubicBezTo>
                <a:close/>
                <a:moveTo>
                  <a:pt x="773619" y="731828"/>
                </a:moveTo>
                <a:lnTo>
                  <a:pt x="1120487" y="858077"/>
                </a:lnTo>
                <a:cubicBezTo>
                  <a:pt x="1134573" y="863204"/>
                  <a:pt x="1141836" y="878780"/>
                  <a:pt x="1136709" y="892866"/>
                </a:cubicBezTo>
                <a:lnTo>
                  <a:pt x="1099577" y="994886"/>
                </a:lnTo>
                <a:cubicBezTo>
                  <a:pt x="1094450" y="1008972"/>
                  <a:pt x="1078875" y="1016234"/>
                  <a:pt x="1064789" y="1011107"/>
                </a:cubicBezTo>
                <a:lnTo>
                  <a:pt x="717921" y="884857"/>
                </a:lnTo>
                <a:cubicBezTo>
                  <a:pt x="703835" y="879731"/>
                  <a:pt x="696572" y="864156"/>
                  <a:pt x="701699" y="850070"/>
                </a:cubicBezTo>
                <a:lnTo>
                  <a:pt x="738831" y="748050"/>
                </a:lnTo>
                <a:cubicBezTo>
                  <a:pt x="743958" y="733964"/>
                  <a:pt x="759534" y="726701"/>
                  <a:pt x="773619" y="731828"/>
                </a:cubicBezTo>
                <a:close/>
                <a:moveTo>
                  <a:pt x="1970065" y="524905"/>
                </a:moveTo>
                <a:cubicBezTo>
                  <a:pt x="2386791" y="524905"/>
                  <a:pt x="2724614" y="862728"/>
                  <a:pt x="2724614" y="1279453"/>
                </a:cubicBezTo>
                <a:cubicBezTo>
                  <a:pt x="2724614" y="1453368"/>
                  <a:pt x="2665775" y="1613540"/>
                  <a:pt x="2564463" y="1739247"/>
                </a:cubicBezTo>
                <a:cubicBezTo>
                  <a:pt x="2529951" y="1545877"/>
                  <a:pt x="2358485" y="1402176"/>
                  <a:pt x="2153457" y="1402176"/>
                </a:cubicBezTo>
                <a:cubicBezTo>
                  <a:pt x="2053225" y="1402176"/>
                  <a:pt x="1961018" y="1436518"/>
                  <a:pt x="1892153" y="1499411"/>
                </a:cubicBezTo>
                <a:cubicBezTo>
                  <a:pt x="1782845" y="1324660"/>
                  <a:pt x="1586985" y="1215151"/>
                  <a:pt x="1365549" y="1215151"/>
                </a:cubicBezTo>
                <a:cubicBezTo>
                  <a:pt x="1314582" y="1215151"/>
                  <a:pt x="1264970" y="1220953"/>
                  <a:pt x="1217820" y="1233835"/>
                </a:cubicBezTo>
                <a:cubicBezTo>
                  <a:pt x="1240489" y="838320"/>
                  <a:pt x="1568676" y="524905"/>
                  <a:pt x="1970065" y="524905"/>
                </a:cubicBezTo>
                <a:close/>
                <a:moveTo>
                  <a:pt x="2490093" y="928"/>
                </a:moveTo>
                <a:cubicBezTo>
                  <a:pt x="2496802" y="-869"/>
                  <a:pt x="2504197" y="-108"/>
                  <a:pt x="2510688" y="3640"/>
                </a:cubicBezTo>
                <a:lnTo>
                  <a:pt x="2604711" y="57924"/>
                </a:lnTo>
                <a:cubicBezTo>
                  <a:pt x="2617692" y="65419"/>
                  <a:pt x="2622140" y="82019"/>
                  <a:pt x="2614644" y="95000"/>
                </a:cubicBezTo>
                <a:lnTo>
                  <a:pt x="2430080" y="414676"/>
                </a:lnTo>
                <a:cubicBezTo>
                  <a:pt x="2422585" y="427657"/>
                  <a:pt x="2405985" y="432105"/>
                  <a:pt x="2393004" y="424610"/>
                </a:cubicBezTo>
                <a:lnTo>
                  <a:pt x="2298982" y="370326"/>
                </a:lnTo>
                <a:cubicBezTo>
                  <a:pt x="2286000" y="362831"/>
                  <a:pt x="2281552" y="346232"/>
                  <a:pt x="2289048" y="333250"/>
                </a:cubicBezTo>
                <a:lnTo>
                  <a:pt x="2473612" y="13574"/>
                </a:lnTo>
                <a:cubicBezTo>
                  <a:pt x="2477359" y="7084"/>
                  <a:pt x="2483383" y="2726"/>
                  <a:pt x="2490093" y="928"/>
                </a:cubicBezTo>
                <a:close/>
                <a:moveTo>
                  <a:pt x="1450038" y="928"/>
                </a:moveTo>
                <a:cubicBezTo>
                  <a:pt x="1456747" y="2726"/>
                  <a:pt x="1462771" y="7084"/>
                  <a:pt x="1466519" y="13574"/>
                </a:cubicBezTo>
                <a:lnTo>
                  <a:pt x="1651083" y="333250"/>
                </a:lnTo>
                <a:cubicBezTo>
                  <a:pt x="1658578" y="346232"/>
                  <a:pt x="1654131" y="362831"/>
                  <a:pt x="1641149" y="370326"/>
                </a:cubicBezTo>
                <a:lnTo>
                  <a:pt x="1547127" y="424610"/>
                </a:lnTo>
                <a:cubicBezTo>
                  <a:pt x="1534145" y="432105"/>
                  <a:pt x="1517546" y="427657"/>
                  <a:pt x="1510050" y="414676"/>
                </a:cubicBezTo>
                <a:lnTo>
                  <a:pt x="1325486" y="95000"/>
                </a:lnTo>
                <a:cubicBezTo>
                  <a:pt x="1317991" y="82019"/>
                  <a:pt x="1322439" y="65419"/>
                  <a:pt x="1335420" y="57924"/>
                </a:cubicBezTo>
                <a:lnTo>
                  <a:pt x="1429442" y="3640"/>
                </a:lnTo>
                <a:cubicBezTo>
                  <a:pt x="1435933" y="-108"/>
                  <a:pt x="1443328" y="-869"/>
                  <a:pt x="1450038" y="928"/>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85" name="Freeform 30">
            <a:extLst>
              <a:ext uri="{FF2B5EF4-FFF2-40B4-BE49-F238E27FC236}">
                <a16:creationId xmlns:a16="http://schemas.microsoft.com/office/drawing/2014/main" id="{DB1A3EE7-B175-4A9F-A5FD-E7771A18AB08}"/>
              </a:ext>
            </a:extLst>
          </p:cNvPr>
          <p:cNvSpPr>
            <a:spLocks noChangeArrowheads="1"/>
          </p:cNvSpPr>
          <p:nvPr/>
        </p:nvSpPr>
        <p:spPr bwMode="auto">
          <a:xfrm rot="18900000">
            <a:off x="5245100" y="5703888"/>
            <a:ext cx="473075" cy="481012"/>
          </a:xfrm>
          <a:custGeom>
            <a:avLst/>
            <a:gdLst>
              <a:gd name="G0" fmla="+- 25049 0 0"/>
              <a:gd name="G1" fmla="+- 1095 0 0"/>
              <a:gd name="T0" fmla="*/ 306023 w 2646489"/>
              <a:gd name="T1" fmla="*/ 2382048 h 2688071"/>
              <a:gd name="T2" fmla="*/ 254586 w 2646489"/>
              <a:gd name="T3" fmla="*/ 2560778 h 2688071"/>
              <a:gd name="T4" fmla="*/ 127293 w 2646489"/>
              <a:gd name="T5" fmla="*/ 2688071 h 2688071"/>
              <a:gd name="T6" fmla="*/ 0 w 2646489"/>
              <a:gd name="T7" fmla="*/ 2560778 h 2688071"/>
              <a:gd name="T8" fmla="*/ 127293 w 2646489"/>
              <a:gd name="T9" fmla="*/ 2433485 h 2688071"/>
              <a:gd name="T10" fmla="*/ 306023 w 2646489"/>
              <a:gd name="T11" fmla="*/ 2382048 h 2688071"/>
              <a:gd name="T12" fmla="*/ 812224 w 2646489"/>
              <a:gd name="T13" fmla="*/ 2334103 h 2688071"/>
              <a:gd name="T14" fmla="*/ 760787 w 2646489"/>
              <a:gd name="T15" fmla="*/ 2512834 h 2688071"/>
              <a:gd name="T16" fmla="*/ 633494 w 2646489"/>
              <a:gd name="T17" fmla="*/ 2640127 h 2688071"/>
              <a:gd name="T18" fmla="*/ 506201 w 2646489"/>
              <a:gd name="T19" fmla="*/ 2512834 h 2688071"/>
              <a:gd name="T20" fmla="*/ 633494 w 2646489"/>
              <a:gd name="T21" fmla="*/ 2385541 h 2688071"/>
              <a:gd name="T22" fmla="*/ 812224 w 2646489"/>
              <a:gd name="T23" fmla="*/ 2334103 h 2688071"/>
              <a:gd name="T24" fmla="*/ 353968 w 2646489"/>
              <a:gd name="T25" fmla="*/ 1875848 h 2688071"/>
              <a:gd name="T26" fmla="*/ 302530 w 2646489"/>
              <a:gd name="T27" fmla="*/ 2054578 h 2688071"/>
              <a:gd name="T28" fmla="*/ 175237 w 2646489"/>
              <a:gd name="T29" fmla="*/ 2181871 h 2688071"/>
              <a:gd name="T30" fmla="*/ 47944 w 2646489"/>
              <a:gd name="T31" fmla="*/ 2054578 h 2688071"/>
              <a:gd name="T32" fmla="*/ 175237 w 2646489"/>
              <a:gd name="T33" fmla="*/ 1927285 h 2688071"/>
              <a:gd name="T34" fmla="*/ 353968 w 2646489"/>
              <a:gd name="T35" fmla="*/ 1875848 h 2688071"/>
              <a:gd name="T36" fmla="*/ 401912 w 2646489"/>
              <a:gd name="T37" fmla="*/ 1369646 h 2688071"/>
              <a:gd name="T38" fmla="*/ 350475 w 2646489"/>
              <a:gd name="T39" fmla="*/ 1548377 h 2688071"/>
              <a:gd name="T40" fmla="*/ 223182 w 2646489"/>
              <a:gd name="T41" fmla="*/ 1675670 h 2688071"/>
              <a:gd name="T42" fmla="*/ 95889 w 2646489"/>
              <a:gd name="T43" fmla="*/ 1548377 h 2688071"/>
              <a:gd name="T44" fmla="*/ 223182 w 2646489"/>
              <a:gd name="T45" fmla="*/ 1421084 h 2688071"/>
              <a:gd name="T46" fmla="*/ 401912 w 2646489"/>
              <a:gd name="T47" fmla="*/ 1369646 h 2688071"/>
              <a:gd name="T48" fmla="*/ 1318425 w 2646489"/>
              <a:gd name="T49" fmla="*/ 2286158 h 2688071"/>
              <a:gd name="T50" fmla="*/ 1266987 w 2646489"/>
              <a:gd name="T51" fmla="*/ 2464888 h 2688071"/>
              <a:gd name="T52" fmla="*/ 1139694 w 2646489"/>
              <a:gd name="T53" fmla="*/ 2592182 h 2688071"/>
              <a:gd name="T54" fmla="*/ 1012401 w 2646489"/>
              <a:gd name="T55" fmla="*/ 2464888 h 2688071"/>
              <a:gd name="T56" fmla="*/ 1139694 w 2646489"/>
              <a:gd name="T57" fmla="*/ 2337595 h 2688071"/>
              <a:gd name="T58" fmla="*/ 1318425 w 2646489"/>
              <a:gd name="T59" fmla="*/ 2286158 h 2688071"/>
              <a:gd name="T60" fmla="*/ 860169 w 2646489"/>
              <a:gd name="T61" fmla="*/ 1827902 h 2688071"/>
              <a:gd name="T62" fmla="*/ 808731 w 2646489"/>
              <a:gd name="T63" fmla="*/ 2006633 h 2688071"/>
              <a:gd name="T64" fmla="*/ 681438 w 2646489"/>
              <a:gd name="T65" fmla="*/ 2133926 h 2688071"/>
              <a:gd name="T66" fmla="*/ 554145 w 2646489"/>
              <a:gd name="T67" fmla="*/ 2006633 h 2688071"/>
              <a:gd name="T68" fmla="*/ 681438 w 2646489"/>
              <a:gd name="T69" fmla="*/ 1879340 h 2688071"/>
              <a:gd name="T70" fmla="*/ 860169 w 2646489"/>
              <a:gd name="T71" fmla="*/ 1827902 h 2688071"/>
              <a:gd name="T72" fmla="*/ 2096803 w 2646489"/>
              <a:gd name="T73" fmla="*/ 190871 h 2688071"/>
              <a:gd name="T74" fmla="*/ 2268166 w 2646489"/>
              <a:gd name="T75" fmla="*/ 764238 h 2688071"/>
              <a:gd name="T76" fmla="*/ 2521691 w 2646489"/>
              <a:gd name="T77" fmla="*/ 880252 h 2688071"/>
              <a:gd name="T78" fmla="*/ 2553508 w 2646489"/>
              <a:gd name="T79" fmla="*/ 1439575 h 2688071"/>
              <a:gd name="T80" fmla="*/ 2563181 w 2646489"/>
              <a:gd name="T81" fmla="*/ 1445999 h 2688071"/>
              <a:gd name="T82" fmla="*/ 2563181 w 2646489"/>
              <a:gd name="T83" fmla="*/ 2375474 h 2688071"/>
              <a:gd name="T84" fmla="*/ 1678325 w 2646489"/>
              <a:gd name="T85" fmla="*/ 2415804 h 2688071"/>
              <a:gd name="T86" fmla="*/ 1676180 w 2646489"/>
              <a:gd name="T87" fmla="*/ 2417949 h 2688071"/>
              <a:gd name="T88" fmla="*/ 1633705 w 2646489"/>
              <a:gd name="T89" fmla="*/ 2375475 h 2688071"/>
              <a:gd name="T90" fmla="*/ 366513 w 2646489"/>
              <a:gd name="T91" fmla="*/ 1108282 h 2688071"/>
              <a:gd name="T92" fmla="*/ 369979 w 2646489"/>
              <a:gd name="T93" fmla="*/ 1104815 h 2688071"/>
              <a:gd name="T94" fmla="*/ 312598 w 2646489"/>
              <a:gd name="T95" fmla="*/ 1054367 h 2688071"/>
              <a:gd name="T96" fmla="*/ 312598 w 2646489"/>
              <a:gd name="T97" fmla="*/ 124891 h 2688071"/>
              <a:gd name="T98" fmla="*/ 1242074 w 2646489"/>
              <a:gd name="T99" fmla="*/ 124891 h 2688071"/>
              <a:gd name="T100" fmla="*/ 1249606 w 2646489"/>
              <a:gd name="T101" fmla="*/ 136238 h 2688071"/>
              <a:gd name="T102" fmla="*/ 2096803 w 2646489"/>
              <a:gd name="T103" fmla="*/ 190871 h 2688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46489" h="2688071">
                <a:moveTo>
                  <a:pt x="306023" y="2382048"/>
                </a:moveTo>
                <a:cubicBezTo>
                  <a:pt x="271732" y="2441625"/>
                  <a:pt x="254586" y="2501201"/>
                  <a:pt x="254586" y="2560778"/>
                </a:cubicBezTo>
                <a:cubicBezTo>
                  <a:pt x="254586" y="2631080"/>
                  <a:pt x="197595" y="2688071"/>
                  <a:pt x="127293" y="2688071"/>
                </a:cubicBezTo>
                <a:cubicBezTo>
                  <a:pt x="56991" y="2688071"/>
                  <a:pt x="0" y="2631081"/>
                  <a:pt x="0" y="2560778"/>
                </a:cubicBezTo>
                <a:cubicBezTo>
                  <a:pt x="0" y="2490477"/>
                  <a:pt x="56991" y="2433485"/>
                  <a:pt x="127293" y="2433485"/>
                </a:cubicBezTo>
                <a:cubicBezTo>
                  <a:pt x="186870" y="2433486"/>
                  <a:pt x="246446" y="2416340"/>
                  <a:pt x="306023" y="2382048"/>
                </a:cubicBezTo>
                <a:close/>
                <a:moveTo>
                  <a:pt x="812224" y="2334103"/>
                </a:moveTo>
                <a:cubicBezTo>
                  <a:pt x="777933" y="2393681"/>
                  <a:pt x="760787" y="2453256"/>
                  <a:pt x="760787" y="2512834"/>
                </a:cubicBezTo>
                <a:cubicBezTo>
                  <a:pt x="760787" y="2583136"/>
                  <a:pt x="703796" y="2640127"/>
                  <a:pt x="633494" y="2640127"/>
                </a:cubicBezTo>
                <a:cubicBezTo>
                  <a:pt x="563192" y="2640127"/>
                  <a:pt x="506201" y="2583136"/>
                  <a:pt x="506201" y="2512834"/>
                </a:cubicBezTo>
                <a:cubicBezTo>
                  <a:pt x="506201" y="2442532"/>
                  <a:pt x="563192" y="2385541"/>
                  <a:pt x="633494" y="2385541"/>
                </a:cubicBezTo>
                <a:cubicBezTo>
                  <a:pt x="693071" y="2385540"/>
                  <a:pt x="752647" y="2368395"/>
                  <a:pt x="812224" y="2334103"/>
                </a:cubicBezTo>
                <a:close/>
                <a:moveTo>
                  <a:pt x="353968" y="1875848"/>
                </a:moveTo>
                <a:cubicBezTo>
                  <a:pt x="319677" y="1935424"/>
                  <a:pt x="302531" y="1995001"/>
                  <a:pt x="302530" y="2054578"/>
                </a:cubicBezTo>
                <a:cubicBezTo>
                  <a:pt x="302530" y="2124880"/>
                  <a:pt x="245539" y="2181871"/>
                  <a:pt x="175237" y="2181871"/>
                </a:cubicBezTo>
                <a:cubicBezTo>
                  <a:pt x="104935" y="2181871"/>
                  <a:pt x="47945" y="2124880"/>
                  <a:pt x="47944" y="2054578"/>
                </a:cubicBezTo>
                <a:cubicBezTo>
                  <a:pt x="47944" y="1984276"/>
                  <a:pt x="104935" y="1927285"/>
                  <a:pt x="175237" y="1927285"/>
                </a:cubicBezTo>
                <a:cubicBezTo>
                  <a:pt x="234815" y="1927285"/>
                  <a:pt x="294391" y="1910139"/>
                  <a:pt x="353968" y="1875848"/>
                </a:cubicBezTo>
                <a:close/>
                <a:moveTo>
                  <a:pt x="401912" y="1369646"/>
                </a:moveTo>
                <a:cubicBezTo>
                  <a:pt x="367621" y="1429223"/>
                  <a:pt x="350475" y="1488799"/>
                  <a:pt x="350475" y="1548377"/>
                </a:cubicBezTo>
                <a:cubicBezTo>
                  <a:pt x="350475" y="1618679"/>
                  <a:pt x="293484" y="1675670"/>
                  <a:pt x="223182" y="1675670"/>
                </a:cubicBezTo>
                <a:cubicBezTo>
                  <a:pt x="152880" y="1675670"/>
                  <a:pt x="95889" y="1618679"/>
                  <a:pt x="95889" y="1548377"/>
                </a:cubicBezTo>
                <a:cubicBezTo>
                  <a:pt x="95889" y="1478075"/>
                  <a:pt x="152880" y="1421084"/>
                  <a:pt x="223182" y="1421084"/>
                </a:cubicBezTo>
                <a:cubicBezTo>
                  <a:pt x="282759" y="1421084"/>
                  <a:pt x="342335" y="1403938"/>
                  <a:pt x="401912" y="1369646"/>
                </a:cubicBezTo>
                <a:close/>
                <a:moveTo>
                  <a:pt x="1318425" y="2286158"/>
                </a:moveTo>
                <a:cubicBezTo>
                  <a:pt x="1284134" y="2345735"/>
                  <a:pt x="1266988" y="2405312"/>
                  <a:pt x="1266987" y="2464888"/>
                </a:cubicBezTo>
                <a:cubicBezTo>
                  <a:pt x="1266987" y="2535190"/>
                  <a:pt x="1209996" y="2592182"/>
                  <a:pt x="1139694" y="2592182"/>
                </a:cubicBezTo>
                <a:cubicBezTo>
                  <a:pt x="1069392" y="2592182"/>
                  <a:pt x="1012402" y="2535191"/>
                  <a:pt x="1012401" y="2464888"/>
                </a:cubicBezTo>
                <a:cubicBezTo>
                  <a:pt x="1012401" y="2394586"/>
                  <a:pt x="1069392" y="2337595"/>
                  <a:pt x="1139694" y="2337595"/>
                </a:cubicBezTo>
                <a:cubicBezTo>
                  <a:pt x="1199271" y="2337596"/>
                  <a:pt x="1258848" y="2320449"/>
                  <a:pt x="1318425" y="2286158"/>
                </a:cubicBezTo>
                <a:close/>
                <a:moveTo>
                  <a:pt x="860169" y="1827902"/>
                </a:moveTo>
                <a:cubicBezTo>
                  <a:pt x="825878" y="1887479"/>
                  <a:pt x="808731" y="1947056"/>
                  <a:pt x="808731" y="2006633"/>
                </a:cubicBezTo>
                <a:cubicBezTo>
                  <a:pt x="808731" y="2076935"/>
                  <a:pt x="751740" y="2133926"/>
                  <a:pt x="681438" y="2133926"/>
                </a:cubicBezTo>
                <a:cubicBezTo>
                  <a:pt x="611136" y="2133926"/>
                  <a:pt x="554146" y="2076935"/>
                  <a:pt x="554145" y="2006633"/>
                </a:cubicBezTo>
                <a:cubicBezTo>
                  <a:pt x="554145" y="1936331"/>
                  <a:pt x="611136" y="1879340"/>
                  <a:pt x="681438" y="1879340"/>
                </a:cubicBezTo>
                <a:cubicBezTo>
                  <a:pt x="741015" y="1879340"/>
                  <a:pt x="800591" y="1862193"/>
                  <a:pt x="860169" y="1827902"/>
                </a:cubicBezTo>
                <a:close/>
                <a:moveTo>
                  <a:pt x="2096803" y="190871"/>
                </a:moveTo>
                <a:cubicBezTo>
                  <a:pt x="2253382" y="347450"/>
                  <a:pt x="2314442" y="563378"/>
                  <a:pt x="2268166" y="764238"/>
                </a:cubicBezTo>
                <a:cubicBezTo>
                  <a:pt x="2361334" y="768461"/>
                  <a:pt x="2450817" y="809378"/>
                  <a:pt x="2521691" y="880252"/>
                </a:cubicBezTo>
                <a:cubicBezTo>
                  <a:pt x="2675615" y="1034176"/>
                  <a:pt x="2688247" y="1275888"/>
                  <a:pt x="2553508" y="1439575"/>
                </a:cubicBezTo>
                <a:cubicBezTo>
                  <a:pt x="2557767" y="1440633"/>
                  <a:pt x="2560483" y="1443301"/>
                  <a:pt x="2563181" y="1445999"/>
                </a:cubicBezTo>
                <a:cubicBezTo>
                  <a:pt x="2819847" y="1702665"/>
                  <a:pt x="2819847" y="2118808"/>
                  <a:pt x="2563181" y="2375474"/>
                </a:cubicBezTo>
                <a:cubicBezTo>
                  <a:pt x="2320841" y="2617815"/>
                  <a:pt x="1936328" y="2631341"/>
                  <a:pt x="1678325" y="2415804"/>
                </a:cubicBezTo>
                <a:lnTo>
                  <a:pt x="1676180" y="2417949"/>
                </a:lnTo>
                <a:lnTo>
                  <a:pt x="1633705" y="2375475"/>
                </a:lnTo>
                <a:lnTo>
                  <a:pt x="366513" y="1108282"/>
                </a:lnTo>
                <a:lnTo>
                  <a:pt x="369979" y="1104815"/>
                </a:lnTo>
                <a:cubicBezTo>
                  <a:pt x="349908" y="1089573"/>
                  <a:pt x="330850" y="1072619"/>
                  <a:pt x="312598" y="1054367"/>
                </a:cubicBezTo>
                <a:cubicBezTo>
                  <a:pt x="55932" y="797701"/>
                  <a:pt x="55932" y="381558"/>
                  <a:pt x="312598" y="124891"/>
                </a:cubicBezTo>
                <a:cubicBezTo>
                  <a:pt x="569264" y="-131775"/>
                  <a:pt x="985408" y="-131775"/>
                  <a:pt x="1242074" y="124891"/>
                </a:cubicBezTo>
                <a:lnTo>
                  <a:pt x="1249606" y="136238"/>
                </a:lnTo>
                <a:cubicBezTo>
                  <a:pt x="1499513" y="-63604"/>
                  <a:pt x="1863845" y="-42087"/>
                  <a:pt x="2096803" y="19087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86" name="Freeform 31">
            <a:extLst>
              <a:ext uri="{FF2B5EF4-FFF2-40B4-BE49-F238E27FC236}">
                <a16:creationId xmlns:a16="http://schemas.microsoft.com/office/drawing/2014/main" id="{0B51AF8D-6AB3-42BA-825B-F83C736A2C75}"/>
              </a:ext>
            </a:extLst>
          </p:cNvPr>
          <p:cNvSpPr>
            <a:spLocks noChangeArrowheads="1"/>
          </p:cNvSpPr>
          <p:nvPr/>
        </p:nvSpPr>
        <p:spPr bwMode="auto">
          <a:xfrm>
            <a:off x="7845425" y="5651500"/>
            <a:ext cx="576263" cy="579438"/>
          </a:xfrm>
          <a:custGeom>
            <a:avLst/>
            <a:gdLst>
              <a:gd name="G0" fmla="+- 9687 0 0"/>
              <a:gd name="G1" fmla="+- 28737 0 0"/>
              <a:gd name="T0" fmla="*/ 1308278 w 3220951"/>
              <a:gd name="T1" fmla="*/ 1367793 h 3240001"/>
              <a:gd name="T2" fmla="*/ 1834882 w 3220951"/>
              <a:gd name="T3" fmla="*/ 1652053 h 3240001"/>
              <a:gd name="T4" fmla="*/ 2096186 w 3220951"/>
              <a:gd name="T5" fmla="*/ 1554818 h 3240001"/>
              <a:gd name="T6" fmla="*/ 2514185 w 3220951"/>
              <a:gd name="T7" fmla="*/ 1927821 h 3240001"/>
              <a:gd name="T8" fmla="*/ 2525567 w 3220951"/>
              <a:gd name="T9" fmla="*/ 1925524 h 3240001"/>
              <a:gd name="T10" fmla="*/ 3182805 w 3220951"/>
              <a:gd name="T11" fmla="*/ 2582762 h 3240001"/>
              <a:gd name="T12" fmla="*/ 2585635 w 3220951"/>
              <a:gd name="T13" fmla="*/ 3236968 h 3240001"/>
              <a:gd name="T14" fmla="*/ 2585635 w 3220951"/>
              <a:gd name="T15" fmla="*/ 3240001 h 3240001"/>
              <a:gd name="T16" fmla="*/ 2525567 w 3220951"/>
              <a:gd name="T17" fmla="*/ 3240001 h 3240001"/>
              <a:gd name="T18" fmla="*/ 733485 w 3220951"/>
              <a:gd name="T19" fmla="*/ 3240001 h 3240001"/>
              <a:gd name="T20" fmla="*/ 733485 w 3220951"/>
              <a:gd name="T21" fmla="*/ 3235099 h 3240001"/>
              <a:gd name="T22" fmla="*/ 657239 w 3220951"/>
              <a:gd name="T23" fmla="*/ 3240001 h 3240001"/>
              <a:gd name="T24" fmla="*/ 0 w 3220951"/>
              <a:gd name="T25" fmla="*/ 2582762 h 3240001"/>
              <a:gd name="T26" fmla="*/ 657239 w 3220951"/>
              <a:gd name="T27" fmla="*/ 1925524 h 3240001"/>
              <a:gd name="T28" fmla="*/ 670588 w 3220951"/>
              <a:gd name="T29" fmla="*/ 1928221 h 3240001"/>
              <a:gd name="T30" fmla="*/ 1308278 w 3220951"/>
              <a:gd name="T31" fmla="*/ 1367793 h 3240001"/>
              <a:gd name="T32" fmla="*/ 1589786 w 3220951"/>
              <a:gd name="T33" fmla="*/ 0 h 3240001"/>
              <a:gd name="T34" fmla="*/ 1988957 w 3220951"/>
              <a:gd name="T35" fmla="*/ 1240613 h 3240001"/>
              <a:gd name="T36" fmla="*/ 3220951 w 3220951"/>
              <a:gd name="T37" fmla="*/ 1665645 h 3240001"/>
              <a:gd name="T38" fmla="*/ 2843553 w 3220951"/>
              <a:gd name="T39" fmla="*/ 1912752 h 3240001"/>
              <a:gd name="T40" fmla="*/ 2551012 w 3220951"/>
              <a:gd name="T41" fmla="*/ 1841175 h 3240001"/>
              <a:gd name="T42" fmla="*/ 2539631 w 3220951"/>
              <a:gd name="T43" fmla="*/ 1843473 h 3240001"/>
              <a:gd name="T44" fmla="*/ 2121631 w 3220951"/>
              <a:gd name="T45" fmla="*/ 1470470 h 3240001"/>
              <a:gd name="T46" fmla="*/ 1860327 w 3220951"/>
              <a:gd name="T47" fmla="*/ 1567705 h 3240001"/>
              <a:gd name="T48" fmla="*/ 1333723 w 3220951"/>
              <a:gd name="T49" fmla="*/ 1283445 h 3240001"/>
              <a:gd name="T50" fmla="*/ 1331160 w 3220951"/>
              <a:gd name="T51" fmla="*/ 1283679 h 3240001"/>
              <a:gd name="T52" fmla="*/ 1589786 w 3220951"/>
              <a:gd name="T53" fmla="*/ 0 h 3240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0951" h="3240001">
                <a:moveTo>
                  <a:pt x="1308278" y="1367793"/>
                </a:moveTo>
                <a:cubicBezTo>
                  <a:pt x="1529714" y="1367793"/>
                  <a:pt x="1725574" y="1477302"/>
                  <a:pt x="1834882" y="1652053"/>
                </a:cubicBezTo>
                <a:cubicBezTo>
                  <a:pt x="1903747" y="1589160"/>
                  <a:pt x="1995954" y="1554818"/>
                  <a:pt x="2096186" y="1554818"/>
                </a:cubicBezTo>
                <a:cubicBezTo>
                  <a:pt x="2313867" y="1554818"/>
                  <a:pt x="2493715" y="1716803"/>
                  <a:pt x="2514185" y="1927821"/>
                </a:cubicBezTo>
                <a:cubicBezTo>
                  <a:pt x="2517944" y="1925558"/>
                  <a:pt x="2521751" y="1925524"/>
                  <a:pt x="2525567" y="1925524"/>
                </a:cubicBezTo>
                <a:cubicBezTo>
                  <a:pt x="2888547" y="1925524"/>
                  <a:pt x="3182805" y="2219782"/>
                  <a:pt x="3182805" y="2582762"/>
                </a:cubicBezTo>
                <a:cubicBezTo>
                  <a:pt x="3182805" y="2925484"/>
                  <a:pt x="2920478" y="3206940"/>
                  <a:pt x="2585635" y="3236968"/>
                </a:cubicBezTo>
                <a:lnTo>
                  <a:pt x="2585635" y="3240001"/>
                </a:lnTo>
                <a:lnTo>
                  <a:pt x="2525567" y="3240001"/>
                </a:lnTo>
                <a:lnTo>
                  <a:pt x="733485" y="3240001"/>
                </a:lnTo>
                <a:lnTo>
                  <a:pt x="733485" y="3235099"/>
                </a:lnTo>
                <a:cubicBezTo>
                  <a:pt x="708515" y="3238513"/>
                  <a:pt x="683051" y="3240001"/>
                  <a:pt x="657239" y="3240001"/>
                </a:cubicBezTo>
                <a:cubicBezTo>
                  <a:pt x="294258" y="3240001"/>
                  <a:pt x="0" y="2945743"/>
                  <a:pt x="0" y="2582762"/>
                </a:cubicBezTo>
                <a:cubicBezTo>
                  <a:pt x="0" y="2219782"/>
                  <a:pt x="294258" y="1925524"/>
                  <a:pt x="657239" y="1925524"/>
                </a:cubicBezTo>
                <a:lnTo>
                  <a:pt x="670588" y="1928221"/>
                </a:lnTo>
                <a:cubicBezTo>
                  <a:pt x="705989" y="1610200"/>
                  <a:pt x="978825" y="1367793"/>
                  <a:pt x="1308278" y="1367793"/>
                </a:cubicBezTo>
                <a:close/>
                <a:moveTo>
                  <a:pt x="1589786" y="0"/>
                </a:moveTo>
                <a:cubicBezTo>
                  <a:pt x="1520182" y="453314"/>
                  <a:pt x="1668069" y="912942"/>
                  <a:pt x="1988957" y="1240613"/>
                </a:cubicBezTo>
                <a:cubicBezTo>
                  <a:pt x="2309845" y="1568285"/>
                  <a:pt x="2766281" y="1725754"/>
                  <a:pt x="3220951" y="1665645"/>
                </a:cubicBezTo>
                <a:cubicBezTo>
                  <a:pt x="3108976" y="1775302"/>
                  <a:pt x="2980523" y="1857805"/>
                  <a:pt x="2843553" y="1912752"/>
                </a:cubicBezTo>
                <a:cubicBezTo>
                  <a:pt x="2756367" y="1866073"/>
                  <a:pt x="2656598" y="1841175"/>
                  <a:pt x="2551012" y="1841175"/>
                </a:cubicBezTo>
                <a:cubicBezTo>
                  <a:pt x="2547197" y="1841176"/>
                  <a:pt x="2543390" y="1841210"/>
                  <a:pt x="2539631" y="1843473"/>
                </a:cubicBezTo>
                <a:cubicBezTo>
                  <a:pt x="2519161" y="1632454"/>
                  <a:pt x="2339312" y="1470470"/>
                  <a:pt x="2121631" y="1470470"/>
                </a:cubicBezTo>
                <a:cubicBezTo>
                  <a:pt x="2021400" y="1470470"/>
                  <a:pt x="1929192" y="1504812"/>
                  <a:pt x="1860327" y="1567705"/>
                </a:cubicBezTo>
                <a:cubicBezTo>
                  <a:pt x="1751020" y="1392954"/>
                  <a:pt x="1555160" y="1283445"/>
                  <a:pt x="1333723" y="1283445"/>
                </a:cubicBezTo>
                <a:lnTo>
                  <a:pt x="1331160" y="1283679"/>
                </a:lnTo>
                <a:cubicBezTo>
                  <a:pt x="1150898" y="856385"/>
                  <a:pt x="1238290" y="344219"/>
                  <a:pt x="1589786"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87" name="Freeform 32">
            <a:extLst>
              <a:ext uri="{FF2B5EF4-FFF2-40B4-BE49-F238E27FC236}">
                <a16:creationId xmlns:a16="http://schemas.microsoft.com/office/drawing/2014/main" id="{59339ECA-1984-4374-B00C-FE45CCE839A2}"/>
              </a:ext>
            </a:extLst>
          </p:cNvPr>
          <p:cNvSpPr>
            <a:spLocks noChangeArrowheads="1"/>
          </p:cNvSpPr>
          <p:nvPr/>
        </p:nvSpPr>
        <p:spPr bwMode="auto">
          <a:xfrm>
            <a:off x="7602538" y="2606675"/>
            <a:ext cx="508000" cy="501650"/>
          </a:xfrm>
          <a:custGeom>
            <a:avLst/>
            <a:gdLst>
              <a:gd name="G0" fmla="+- 9196 0 0"/>
              <a:gd name="G1" fmla="+- 41003 0 0"/>
              <a:gd name="T0" fmla="*/ 1762834 w 3220460"/>
              <a:gd name="T1" fmla="*/ 1282034 h 3186731"/>
              <a:gd name="T2" fmla="*/ 273698 w 3220460"/>
              <a:gd name="T3" fmla="*/ 2771171 h 3186731"/>
              <a:gd name="T4" fmla="*/ 273698 w 3220460"/>
              <a:gd name="T5" fmla="*/ 2845601 h 3186731"/>
              <a:gd name="T6" fmla="*/ 348128 w 3220460"/>
              <a:gd name="T7" fmla="*/ 2845601 h 3186731"/>
              <a:gd name="T8" fmla="*/ 1830131 w 3220460"/>
              <a:gd name="T9" fmla="*/ 1363598 h 3186731"/>
              <a:gd name="T10" fmla="*/ 2703218 w 3220460"/>
              <a:gd name="T11" fmla="*/ 237332 h 3186731"/>
              <a:gd name="T12" fmla="*/ 2559202 w 3220460"/>
              <a:gd name="T13" fmla="*/ 381348 h 3186731"/>
              <a:gd name="T14" fmla="*/ 2703218 w 3220460"/>
              <a:gd name="T15" fmla="*/ 525364 h 3186731"/>
              <a:gd name="T16" fmla="*/ 2847234 w 3220460"/>
              <a:gd name="T17" fmla="*/ 381348 h 3186731"/>
              <a:gd name="T18" fmla="*/ 2703218 w 3220460"/>
              <a:gd name="T19" fmla="*/ 237332 h 3186731"/>
              <a:gd name="T20" fmla="*/ 2413103 w 3220460"/>
              <a:gd name="T21" fmla="*/ 0 h 3186731"/>
              <a:gd name="T22" fmla="*/ 3220460 w 3220460"/>
              <a:gd name="T23" fmla="*/ 807357 h 3186731"/>
              <a:gd name="T24" fmla="*/ 2413103 w 3220460"/>
              <a:gd name="T25" fmla="*/ 1614714 h 3186731"/>
              <a:gd name="T26" fmla="*/ 2109223 w 3220460"/>
              <a:gd name="T27" fmla="*/ 1555067 h 3186731"/>
              <a:gd name="T28" fmla="*/ 2191945 w 3220460"/>
              <a:gd name="T29" fmla="*/ 1637789 h 3186731"/>
              <a:gd name="T30" fmla="*/ 2191945 w 3220460"/>
              <a:gd name="T31" fmla="*/ 1764210 h 3186731"/>
              <a:gd name="T32" fmla="*/ 2045068 w 3220460"/>
              <a:gd name="T33" fmla="*/ 1911087 h 3186731"/>
              <a:gd name="T34" fmla="*/ 1918647 w 3220460"/>
              <a:gd name="T35" fmla="*/ 1911087 h 3186731"/>
              <a:gd name="T36" fmla="*/ 1799123 w 3220460"/>
              <a:gd name="T37" fmla="*/ 1791564 h 3186731"/>
              <a:gd name="T38" fmla="*/ 1749496 w 3220460"/>
              <a:gd name="T39" fmla="*/ 1841190 h 3186731"/>
              <a:gd name="T40" fmla="*/ 1832980 w 3220460"/>
              <a:gd name="T41" fmla="*/ 1924673 h 3186731"/>
              <a:gd name="T42" fmla="*/ 1761893 w 3220460"/>
              <a:gd name="T43" fmla="*/ 1995760 h 3186731"/>
              <a:gd name="T44" fmla="*/ 1678410 w 3220460"/>
              <a:gd name="T45" fmla="*/ 1912277 h 3186731"/>
              <a:gd name="T46" fmla="*/ 1650246 w 3220460"/>
              <a:gd name="T47" fmla="*/ 1940441 h 3186731"/>
              <a:gd name="T48" fmla="*/ 1735612 w 3220460"/>
              <a:gd name="T49" fmla="*/ 2025807 h 3186731"/>
              <a:gd name="T50" fmla="*/ 1573330 w 3220460"/>
              <a:gd name="T51" fmla="*/ 2188089 h 3186731"/>
              <a:gd name="T52" fmla="*/ 1487964 w 3220460"/>
              <a:gd name="T53" fmla="*/ 2102723 h 3186731"/>
              <a:gd name="T54" fmla="*/ 1451742 w 3220460"/>
              <a:gd name="T55" fmla="*/ 2138944 h 3186731"/>
              <a:gd name="T56" fmla="*/ 1537109 w 3220460"/>
              <a:gd name="T57" fmla="*/ 2224311 h 3186731"/>
              <a:gd name="T58" fmla="*/ 1374830 w 3220460"/>
              <a:gd name="T59" fmla="*/ 2386590 h 3186731"/>
              <a:gd name="T60" fmla="*/ 1289463 w 3220460"/>
              <a:gd name="T61" fmla="*/ 2301223 h 3186731"/>
              <a:gd name="T62" fmla="*/ 1225079 w 3220460"/>
              <a:gd name="T63" fmla="*/ 2365608 h 3186731"/>
              <a:gd name="T64" fmla="*/ 1310445 w 3220460"/>
              <a:gd name="T65" fmla="*/ 2450974 h 3186731"/>
              <a:gd name="T66" fmla="*/ 1239358 w 3220460"/>
              <a:gd name="T67" fmla="*/ 2522061 h 3186731"/>
              <a:gd name="T68" fmla="*/ 1153992 w 3220460"/>
              <a:gd name="T69" fmla="*/ 2436695 h 3186731"/>
              <a:gd name="T70" fmla="*/ 1104364 w 3220460"/>
              <a:gd name="T71" fmla="*/ 2486322 h 3186731"/>
              <a:gd name="T72" fmla="*/ 1189730 w 3220460"/>
              <a:gd name="T73" fmla="*/ 2571689 h 3186731"/>
              <a:gd name="T74" fmla="*/ 1034153 w 3220460"/>
              <a:gd name="T75" fmla="*/ 2727266 h 3186731"/>
              <a:gd name="T76" fmla="*/ 948787 w 3220460"/>
              <a:gd name="T77" fmla="*/ 2641900 h 3186731"/>
              <a:gd name="T78" fmla="*/ 905863 w 3220460"/>
              <a:gd name="T79" fmla="*/ 2684824 h 3186731"/>
              <a:gd name="T80" fmla="*/ 991230 w 3220460"/>
              <a:gd name="T81" fmla="*/ 2770191 h 3186731"/>
              <a:gd name="T82" fmla="*/ 842353 w 3220460"/>
              <a:gd name="T83" fmla="*/ 2919067 h 3186731"/>
              <a:gd name="T84" fmla="*/ 756986 w 3220460"/>
              <a:gd name="T85" fmla="*/ 2833700 h 3186731"/>
              <a:gd name="T86" fmla="*/ 692119 w 3220460"/>
              <a:gd name="T87" fmla="*/ 2898567 h 3186731"/>
              <a:gd name="T88" fmla="*/ 777486 w 3220460"/>
              <a:gd name="T89" fmla="*/ 2983934 h 3186731"/>
              <a:gd name="T90" fmla="*/ 628610 w 3220460"/>
              <a:gd name="T91" fmla="*/ 3132811 h 3186731"/>
              <a:gd name="T92" fmla="*/ 618557 w 3220460"/>
              <a:gd name="T93" fmla="*/ 3122757 h 3186731"/>
              <a:gd name="T94" fmla="*/ 622830 w 3220460"/>
              <a:gd name="T95" fmla="*/ 3134825 h 3186731"/>
              <a:gd name="T96" fmla="*/ 346551 w 3220460"/>
              <a:gd name="T97" fmla="*/ 3150831 h 3186731"/>
              <a:gd name="T98" fmla="*/ 0 w 3220460"/>
              <a:gd name="T99" fmla="*/ 3186731 h 3186731"/>
              <a:gd name="T100" fmla="*/ 51749 w 3220460"/>
              <a:gd name="T101" fmla="*/ 2750557 h 3186731"/>
              <a:gd name="T102" fmla="*/ 48979 w 3220460"/>
              <a:gd name="T103" fmla="*/ 2747788 h 3186731"/>
              <a:gd name="T104" fmla="*/ 52495 w 3220460"/>
              <a:gd name="T105" fmla="*/ 2744272 h 3186731"/>
              <a:gd name="T106" fmla="*/ 52938 w 3220460"/>
              <a:gd name="T107" fmla="*/ 2740533 h 3186731"/>
              <a:gd name="T108" fmla="*/ 54575 w 3220460"/>
              <a:gd name="T109" fmla="*/ 2742192 h 3186731"/>
              <a:gd name="T110" fmla="*/ 1671288 w 3220460"/>
              <a:gd name="T111" fmla="*/ 1125479 h 3186731"/>
              <a:gd name="T112" fmla="*/ 1605746 w 3220460"/>
              <a:gd name="T113" fmla="*/ 807357 h 3186731"/>
              <a:gd name="T114" fmla="*/ 2413103 w 3220460"/>
              <a:gd name="T115" fmla="*/ 0 h 3186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20460" h="3186731">
                <a:moveTo>
                  <a:pt x="1762834" y="1282034"/>
                </a:moveTo>
                <a:lnTo>
                  <a:pt x="273698" y="2771171"/>
                </a:lnTo>
                <a:cubicBezTo>
                  <a:pt x="253145" y="2791724"/>
                  <a:pt x="253145" y="2825048"/>
                  <a:pt x="273698" y="2845601"/>
                </a:cubicBezTo>
                <a:cubicBezTo>
                  <a:pt x="294251" y="2866154"/>
                  <a:pt x="327575" y="2866154"/>
                  <a:pt x="348128" y="2845601"/>
                </a:cubicBezTo>
                <a:lnTo>
                  <a:pt x="1830131" y="1363598"/>
                </a:lnTo>
                <a:close/>
                <a:moveTo>
                  <a:pt x="2703218" y="237332"/>
                </a:moveTo>
                <a:cubicBezTo>
                  <a:pt x="2623680" y="237332"/>
                  <a:pt x="2559202" y="301810"/>
                  <a:pt x="2559202" y="381348"/>
                </a:cubicBezTo>
                <a:cubicBezTo>
                  <a:pt x="2559202" y="460886"/>
                  <a:pt x="2623680" y="525364"/>
                  <a:pt x="2703218" y="525364"/>
                </a:cubicBezTo>
                <a:cubicBezTo>
                  <a:pt x="2782756" y="525364"/>
                  <a:pt x="2847234" y="460886"/>
                  <a:pt x="2847234" y="381348"/>
                </a:cubicBezTo>
                <a:cubicBezTo>
                  <a:pt x="2847234" y="301810"/>
                  <a:pt x="2782756" y="237332"/>
                  <a:pt x="2703218" y="237332"/>
                </a:cubicBezTo>
                <a:close/>
                <a:moveTo>
                  <a:pt x="2413103" y="0"/>
                </a:moveTo>
                <a:cubicBezTo>
                  <a:pt x="2858994" y="0"/>
                  <a:pt x="3220460" y="361466"/>
                  <a:pt x="3220460" y="807357"/>
                </a:cubicBezTo>
                <a:cubicBezTo>
                  <a:pt x="3220460" y="1253248"/>
                  <a:pt x="2858994" y="1614714"/>
                  <a:pt x="2413103" y="1614714"/>
                </a:cubicBezTo>
                <a:cubicBezTo>
                  <a:pt x="2305542" y="1614714"/>
                  <a:pt x="2202893" y="1593680"/>
                  <a:pt x="2109223" y="1555067"/>
                </a:cubicBezTo>
                <a:lnTo>
                  <a:pt x="2191945" y="1637789"/>
                </a:lnTo>
                <a:cubicBezTo>
                  <a:pt x="2226856" y="1672699"/>
                  <a:pt x="2226855" y="1729300"/>
                  <a:pt x="2191945" y="1764210"/>
                </a:cubicBezTo>
                <a:lnTo>
                  <a:pt x="2045068" y="1911087"/>
                </a:lnTo>
                <a:cubicBezTo>
                  <a:pt x="2010158" y="1945998"/>
                  <a:pt x="1953557" y="1945998"/>
                  <a:pt x="1918647" y="1911087"/>
                </a:cubicBezTo>
                <a:lnTo>
                  <a:pt x="1799123" y="1791564"/>
                </a:lnTo>
                <a:lnTo>
                  <a:pt x="1749496" y="1841190"/>
                </a:lnTo>
                <a:lnTo>
                  <a:pt x="1832980" y="1924673"/>
                </a:lnTo>
                <a:lnTo>
                  <a:pt x="1761893" y="1995760"/>
                </a:lnTo>
                <a:lnTo>
                  <a:pt x="1678410" y="1912277"/>
                </a:lnTo>
                <a:lnTo>
                  <a:pt x="1650246" y="1940441"/>
                </a:lnTo>
                <a:lnTo>
                  <a:pt x="1735612" y="2025807"/>
                </a:lnTo>
                <a:lnTo>
                  <a:pt x="1573330" y="2188089"/>
                </a:lnTo>
                <a:lnTo>
                  <a:pt x="1487964" y="2102723"/>
                </a:lnTo>
                <a:lnTo>
                  <a:pt x="1451742" y="2138944"/>
                </a:lnTo>
                <a:lnTo>
                  <a:pt x="1537109" y="2224311"/>
                </a:lnTo>
                <a:lnTo>
                  <a:pt x="1374830" y="2386590"/>
                </a:lnTo>
                <a:lnTo>
                  <a:pt x="1289463" y="2301223"/>
                </a:lnTo>
                <a:lnTo>
                  <a:pt x="1225079" y="2365608"/>
                </a:lnTo>
                <a:lnTo>
                  <a:pt x="1310445" y="2450974"/>
                </a:lnTo>
                <a:lnTo>
                  <a:pt x="1239358" y="2522061"/>
                </a:lnTo>
                <a:lnTo>
                  <a:pt x="1153992" y="2436695"/>
                </a:lnTo>
                <a:lnTo>
                  <a:pt x="1104364" y="2486322"/>
                </a:lnTo>
                <a:lnTo>
                  <a:pt x="1189730" y="2571689"/>
                </a:lnTo>
                <a:lnTo>
                  <a:pt x="1034153" y="2727266"/>
                </a:lnTo>
                <a:lnTo>
                  <a:pt x="948787" y="2641900"/>
                </a:lnTo>
                <a:lnTo>
                  <a:pt x="905863" y="2684824"/>
                </a:lnTo>
                <a:lnTo>
                  <a:pt x="991230" y="2770191"/>
                </a:lnTo>
                <a:lnTo>
                  <a:pt x="842353" y="2919067"/>
                </a:lnTo>
                <a:lnTo>
                  <a:pt x="756986" y="2833700"/>
                </a:lnTo>
                <a:lnTo>
                  <a:pt x="692119" y="2898567"/>
                </a:lnTo>
                <a:lnTo>
                  <a:pt x="777486" y="2983934"/>
                </a:lnTo>
                <a:lnTo>
                  <a:pt x="628610" y="3132811"/>
                </a:lnTo>
                <a:lnTo>
                  <a:pt x="618557" y="3122757"/>
                </a:lnTo>
                <a:lnTo>
                  <a:pt x="622830" y="3134825"/>
                </a:lnTo>
                <a:lnTo>
                  <a:pt x="346551" y="3150831"/>
                </a:lnTo>
                <a:lnTo>
                  <a:pt x="0" y="3186731"/>
                </a:lnTo>
                <a:lnTo>
                  <a:pt x="51749" y="2750557"/>
                </a:lnTo>
                <a:lnTo>
                  <a:pt x="48979" y="2747788"/>
                </a:lnTo>
                <a:lnTo>
                  <a:pt x="52495" y="2744272"/>
                </a:lnTo>
                <a:lnTo>
                  <a:pt x="52938" y="2740533"/>
                </a:lnTo>
                <a:lnTo>
                  <a:pt x="54575" y="2742192"/>
                </a:lnTo>
                <a:lnTo>
                  <a:pt x="1671288" y="1125479"/>
                </a:lnTo>
                <a:cubicBezTo>
                  <a:pt x="1628971" y="1027979"/>
                  <a:pt x="1605746" y="920380"/>
                  <a:pt x="1605746" y="807357"/>
                </a:cubicBezTo>
                <a:cubicBezTo>
                  <a:pt x="1605746" y="361466"/>
                  <a:pt x="1967212" y="0"/>
                  <a:pt x="2413103"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88" name="Freeform 33">
            <a:extLst>
              <a:ext uri="{FF2B5EF4-FFF2-40B4-BE49-F238E27FC236}">
                <a16:creationId xmlns:a16="http://schemas.microsoft.com/office/drawing/2014/main" id="{D361E6AF-262E-486B-AB74-B5543DE52BC4}"/>
              </a:ext>
            </a:extLst>
          </p:cNvPr>
          <p:cNvSpPr>
            <a:spLocks noChangeArrowheads="1"/>
          </p:cNvSpPr>
          <p:nvPr/>
        </p:nvSpPr>
        <p:spPr bwMode="auto">
          <a:xfrm>
            <a:off x="5122863" y="2605088"/>
            <a:ext cx="349250" cy="504825"/>
          </a:xfrm>
          <a:custGeom>
            <a:avLst/>
            <a:gdLst>
              <a:gd name="G0" fmla="+- 52968 0 0"/>
              <a:gd name="G1" fmla="+- 55234 0 0"/>
              <a:gd name="T0" fmla="*/ 1107829 w 2215656"/>
              <a:gd name="T1" fmla="*/ 2097026 h 3200962"/>
              <a:gd name="T2" fmla="*/ 958423 w 2215656"/>
              <a:gd name="T3" fmla="*/ 2246432 h 3200962"/>
              <a:gd name="T4" fmla="*/ 1036590 w 2215656"/>
              <a:gd name="T5" fmla="*/ 2375275 h 3200962"/>
              <a:gd name="T6" fmla="*/ 985422 w 2215656"/>
              <a:gd name="T7" fmla="*/ 2684898 h 3200962"/>
              <a:gd name="T8" fmla="*/ 1230236 w 2215656"/>
              <a:gd name="T9" fmla="*/ 2684898 h 3200962"/>
              <a:gd name="T10" fmla="*/ 1179068 w 2215656"/>
              <a:gd name="T11" fmla="*/ 2375275 h 3200962"/>
              <a:gd name="T12" fmla="*/ 1257234 w 2215656"/>
              <a:gd name="T13" fmla="*/ 2246432 h 3200962"/>
              <a:gd name="T14" fmla="*/ 1107829 w 2215656"/>
              <a:gd name="T15" fmla="*/ 2097026 h 3200962"/>
              <a:gd name="T16" fmla="*/ 1102513 w 2215656"/>
              <a:gd name="T17" fmla="*/ 266871 h 3200962"/>
              <a:gd name="T18" fmla="*/ 691868 w 2215656"/>
              <a:gd name="T19" fmla="*/ 682798 h 3200962"/>
              <a:gd name="T20" fmla="*/ 690469 w 2215656"/>
              <a:gd name="T21" fmla="*/ 682798 h 3200962"/>
              <a:gd name="T22" fmla="*/ 690469 w 2215656"/>
              <a:gd name="T23" fmla="*/ 1580962 h 3200962"/>
              <a:gd name="T24" fmla="*/ 1525188 w 2215656"/>
              <a:gd name="T25" fmla="*/ 1580962 h 3200962"/>
              <a:gd name="T26" fmla="*/ 1525188 w 2215656"/>
              <a:gd name="T27" fmla="*/ 672127 h 3200962"/>
              <a:gd name="T28" fmla="*/ 1523654 w 2215656"/>
              <a:gd name="T29" fmla="*/ 672166 h 3200962"/>
              <a:gd name="T30" fmla="*/ 1102513 w 2215656"/>
              <a:gd name="T31" fmla="*/ 266871 h 3200962"/>
              <a:gd name="T32" fmla="*/ 1099102 w 2215656"/>
              <a:gd name="T33" fmla="*/ 56 h 3200962"/>
              <a:gd name="T34" fmla="*/ 1790404 w 2215656"/>
              <a:gd name="T35" fmla="*/ 665346 h 3200962"/>
              <a:gd name="T36" fmla="*/ 1742843 w 2215656"/>
              <a:gd name="T37" fmla="*/ 666562 h 3200962"/>
              <a:gd name="T38" fmla="*/ 1790627 w 2215656"/>
              <a:gd name="T39" fmla="*/ 666562 h 3200962"/>
              <a:gd name="T40" fmla="*/ 1790627 w 2215656"/>
              <a:gd name="T41" fmla="*/ 1580962 h 3200962"/>
              <a:gd name="T42" fmla="*/ 2041344 w 2215656"/>
              <a:gd name="T43" fmla="*/ 1580962 h 3200962"/>
              <a:gd name="T44" fmla="*/ 2215656 w 2215656"/>
              <a:gd name="T45" fmla="*/ 1755274 h 3200962"/>
              <a:gd name="T46" fmla="*/ 2215656 w 2215656"/>
              <a:gd name="T47" fmla="*/ 3026650 h 3200962"/>
              <a:gd name="T48" fmla="*/ 2041344 w 2215656"/>
              <a:gd name="T49" fmla="*/ 3200962 h 3200962"/>
              <a:gd name="T50" fmla="*/ 174312 w 2215656"/>
              <a:gd name="T51" fmla="*/ 3200962 h 3200962"/>
              <a:gd name="T52" fmla="*/ 0 w 2215656"/>
              <a:gd name="T53" fmla="*/ 3026650 h 3200962"/>
              <a:gd name="T54" fmla="*/ 0 w 2215656"/>
              <a:gd name="T55" fmla="*/ 1755274 h 3200962"/>
              <a:gd name="T56" fmla="*/ 174312 w 2215656"/>
              <a:gd name="T57" fmla="*/ 1580962 h 3200962"/>
              <a:gd name="T58" fmla="*/ 425030 w 2215656"/>
              <a:gd name="T59" fmla="*/ 1580962 h 3200962"/>
              <a:gd name="T60" fmla="*/ 425030 w 2215656"/>
              <a:gd name="T61" fmla="*/ 676764 h 3200962"/>
              <a:gd name="T62" fmla="*/ 425634 w 2215656"/>
              <a:gd name="T63" fmla="*/ 676764 h 3200962"/>
              <a:gd name="T64" fmla="*/ 1099102 w 2215656"/>
              <a:gd name="T65" fmla="*/ 56 h 3200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89" name="Freeform 34">
            <a:extLst>
              <a:ext uri="{FF2B5EF4-FFF2-40B4-BE49-F238E27FC236}">
                <a16:creationId xmlns:a16="http://schemas.microsoft.com/office/drawing/2014/main" id="{8EAF166F-6D9A-44A4-8ADC-12098458C5A3}"/>
              </a:ext>
            </a:extLst>
          </p:cNvPr>
          <p:cNvSpPr>
            <a:spLocks noChangeArrowheads="1"/>
          </p:cNvSpPr>
          <p:nvPr/>
        </p:nvSpPr>
        <p:spPr bwMode="auto">
          <a:xfrm>
            <a:off x="8453438" y="2605088"/>
            <a:ext cx="455612" cy="504825"/>
          </a:xfrm>
          <a:custGeom>
            <a:avLst/>
            <a:gdLst>
              <a:gd name="G0" fmla="+- 7200 0 0"/>
              <a:gd name="G1" fmla="+- 55234 0 0"/>
              <a:gd name="T0" fmla="*/ 1107828 w 2890784"/>
              <a:gd name="T1" fmla="*/ 2097026 h 3200962"/>
              <a:gd name="T2" fmla="*/ 958422 w 2890784"/>
              <a:gd name="T3" fmla="*/ 2246432 h 3200962"/>
              <a:gd name="T4" fmla="*/ 1036589 w 2890784"/>
              <a:gd name="T5" fmla="*/ 2375275 h 3200962"/>
              <a:gd name="T6" fmla="*/ 985421 w 2890784"/>
              <a:gd name="T7" fmla="*/ 2684898 h 3200962"/>
              <a:gd name="T8" fmla="*/ 1230235 w 2890784"/>
              <a:gd name="T9" fmla="*/ 2684898 h 3200962"/>
              <a:gd name="T10" fmla="*/ 1179067 w 2890784"/>
              <a:gd name="T11" fmla="*/ 2375275 h 3200962"/>
              <a:gd name="T12" fmla="*/ 1257233 w 2890784"/>
              <a:gd name="T13" fmla="*/ 2246432 h 3200962"/>
              <a:gd name="T14" fmla="*/ 1107828 w 2890784"/>
              <a:gd name="T15" fmla="*/ 2097026 h 3200962"/>
              <a:gd name="T16" fmla="*/ 2199259 w 2890784"/>
              <a:gd name="T17" fmla="*/ 56 h 3200962"/>
              <a:gd name="T18" fmla="*/ 2890561 w 2890784"/>
              <a:gd name="T19" fmla="*/ 665346 h 3200962"/>
              <a:gd name="T20" fmla="*/ 2843000 w 2890784"/>
              <a:gd name="T21" fmla="*/ 666562 h 3200962"/>
              <a:gd name="T22" fmla="*/ 2890784 w 2890784"/>
              <a:gd name="T23" fmla="*/ 666562 h 3200962"/>
              <a:gd name="T24" fmla="*/ 2890784 w 2890784"/>
              <a:gd name="T25" fmla="*/ 1580962 h 3200962"/>
              <a:gd name="T26" fmla="*/ 2625345 w 2890784"/>
              <a:gd name="T27" fmla="*/ 1580962 h 3200962"/>
              <a:gd name="T28" fmla="*/ 2625345 w 2890784"/>
              <a:gd name="T29" fmla="*/ 672127 h 3200962"/>
              <a:gd name="T30" fmla="*/ 2623811 w 2890784"/>
              <a:gd name="T31" fmla="*/ 672166 h 3200962"/>
              <a:gd name="T32" fmla="*/ 2202670 w 2890784"/>
              <a:gd name="T33" fmla="*/ 266871 h 3200962"/>
              <a:gd name="T34" fmla="*/ 1792025 w 2890784"/>
              <a:gd name="T35" fmla="*/ 682798 h 3200962"/>
              <a:gd name="T36" fmla="*/ 1790626 w 2890784"/>
              <a:gd name="T37" fmla="*/ 682798 h 3200962"/>
              <a:gd name="T38" fmla="*/ 1790626 w 2890784"/>
              <a:gd name="T39" fmla="*/ 1580962 h 3200962"/>
              <a:gd name="T40" fmla="*/ 2041344 w 2890784"/>
              <a:gd name="T41" fmla="*/ 1580962 h 3200962"/>
              <a:gd name="T42" fmla="*/ 2215656 w 2890784"/>
              <a:gd name="T43" fmla="*/ 1755274 h 3200962"/>
              <a:gd name="T44" fmla="*/ 2215656 w 2890784"/>
              <a:gd name="T45" fmla="*/ 3026650 h 3200962"/>
              <a:gd name="T46" fmla="*/ 2041344 w 2890784"/>
              <a:gd name="T47" fmla="*/ 3200962 h 3200962"/>
              <a:gd name="T48" fmla="*/ 174312 w 2890784"/>
              <a:gd name="T49" fmla="*/ 3200962 h 3200962"/>
              <a:gd name="T50" fmla="*/ 0 w 2890784"/>
              <a:gd name="T51" fmla="*/ 3026650 h 3200962"/>
              <a:gd name="T52" fmla="*/ 0 w 2890784"/>
              <a:gd name="T53" fmla="*/ 1755274 h 3200962"/>
              <a:gd name="T54" fmla="*/ 174312 w 2890784"/>
              <a:gd name="T55" fmla="*/ 1580962 h 3200962"/>
              <a:gd name="T56" fmla="*/ 1525187 w 2890784"/>
              <a:gd name="T57" fmla="*/ 1580962 h 3200962"/>
              <a:gd name="T58" fmla="*/ 1525187 w 2890784"/>
              <a:gd name="T59" fmla="*/ 676764 h 3200962"/>
              <a:gd name="T60" fmla="*/ 1525791 w 2890784"/>
              <a:gd name="T61" fmla="*/ 676764 h 3200962"/>
              <a:gd name="T62" fmla="*/ 2199259 w 2890784"/>
              <a:gd name="T63" fmla="*/ 56 h 3200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90" name="Freeform 35">
            <a:extLst>
              <a:ext uri="{FF2B5EF4-FFF2-40B4-BE49-F238E27FC236}">
                <a16:creationId xmlns:a16="http://schemas.microsoft.com/office/drawing/2014/main" id="{8840FB17-0270-4C89-AB3F-B77DF44EBFED}"/>
              </a:ext>
            </a:extLst>
          </p:cNvPr>
          <p:cNvSpPr>
            <a:spLocks noChangeArrowheads="1"/>
          </p:cNvSpPr>
          <p:nvPr/>
        </p:nvSpPr>
        <p:spPr bwMode="auto">
          <a:xfrm>
            <a:off x="10172700" y="2601913"/>
            <a:ext cx="500063" cy="511175"/>
          </a:xfrm>
          <a:custGeom>
            <a:avLst/>
            <a:gdLst/>
            <a:ahLst/>
            <a:cxnLst/>
            <a:rect l="0" t="0" r="0" b="0"/>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91" name="Freeform 36">
            <a:extLst>
              <a:ext uri="{FF2B5EF4-FFF2-40B4-BE49-F238E27FC236}">
                <a16:creationId xmlns:a16="http://schemas.microsoft.com/office/drawing/2014/main" id="{77D14A06-D626-401A-8615-841E987F2BB9}"/>
              </a:ext>
            </a:extLst>
          </p:cNvPr>
          <p:cNvSpPr>
            <a:spLocks noChangeArrowheads="1"/>
          </p:cNvSpPr>
          <p:nvPr/>
        </p:nvSpPr>
        <p:spPr bwMode="auto">
          <a:xfrm>
            <a:off x="4465638" y="2470150"/>
            <a:ext cx="315912" cy="774700"/>
          </a:xfrm>
          <a:custGeom>
            <a:avLst/>
            <a:gdLst>
              <a:gd name="G0" fmla="+- 11847 0 0"/>
              <a:gd name="G1" fmla="+- 42489 0 0"/>
              <a:gd name="T0" fmla="*/ 511607 w 1060423"/>
              <a:gd name="T1" fmla="*/ 1989888 h 2598393"/>
              <a:gd name="T2" fmla="*/ 577615 w 1060423"/>
              <a:gd name="T3" fmla="*/ 2379095 h 2598393"/>
              <a:gd name="T4" fmla="*/ 592034 w 1060423"/>
              <a:gd name="T5" fmla="*/ 2136572 h 2598393"/>
              <a:gd name="T6" fmla="*/ 638675 w 1060423"/>
              <a:gd name="T7" fmla="*/ 2272816 h 2598393"/>
              <a:gd name="T8" fmla="*/ 594605 w 1060423"/>
              <a:gd name="T9" fmla="*/ 1990756 h 2598393"/>
              <a:gd name="T10" fmla="*/ 814896 w 1060423"/>
              <a:gd name="T11" fmla="*/ 2262952 h 2598393"/>
              <a:gd name="T12" fmla="*/ 728685 w 1060423"/>
              <a:gd name="T13" fmla="*/ 2212952 h 2598393"/>
              <a:gd name="T14" fmla="*/ 656442 w 1060423"/>
              <a:gd name="T15" fmla="*/ 2598393 h 2598393"/>
              <a:gd name="T16" fmla="*/ 415171 w 1060423"/>
              <a:gd name="T17" fmla="*/ 2350110 h 2598393"/>
              <a:gd name="T18" fmla="*/ 415723 w 1060423"/>
              <a:gd name="T19" fmla="*/ 2461957 h 2598393"/>
              <a:gd name="T20" fmla="*/ 511607 w 1060423"/>
              <a:gd name="T21" fmla="*/ 1989888 h 2598393"/>
              <a:gd name="T22" fmla="*/ 344786 w 1060423"/>
              <a:gd name="T23" fmla="*/ 1884983 h 2598393"/>
              <a:gd name="T24" fmla="*/ 722598 w 1060423"/>
              <a:gd name="T25" fmla="*/ 1884983 h 2598393"/>
              <a:gd name="T26" fmla="*/ 707988 w 1060423"/>
              <a:gd name="T27" fmla="*/ 1948728 h 2598393"/>
              <a:gd name="T28" fmla="*/ 357819 w 1060423"/>
              <a:gd name="T29" fmla="*/ 1948059 h 2598393"/>
              <a:gd name="T30" fmla="*/ 530212 w 1060423"/>
              <a:gd name="T31" fmla="*/ 651224 h 2598393"/>
              <a:gd name="T32" fmla="*/ 630294 w 1060423"/>
              <a:gd name="T33" fmla="*/ 751307 h 2598393"/>
              <a:gd name="T34" fmla="*/ 530212 w 1060423"/>
              <a:gd name="T35" fmla="*/ 851389 h 2598393"/>
              <a:gd name="T36" fmla="*/ 430129 w 1060423"/>
              <a:gd name="T37" fmla="*/ 751307 h 2598393"/>
              <a:gd name="T38" fmla="*/ 530212 w 1060423"/>
              <a:gd name="T39" fmla="*/ 651224 h 2598393"/>
              <a:gd name="T40" fmla="*/ 530212 w 1060423"/>
              <a:gd name="T41" fmla="*/ 551141 h 2598393"/>
              <a:gd name="T42" fmla="*/ 330046 w 1060423"/>
              <a:gd name="T43" fmla="*/ 751307 h 2598393"/>
              <a:gd name="T44" fmla="*/ 530212 w 1060423"/>
              <a:gd name="T45" fmla="*/ 951472 h 2598393"/>
              <a:gd name="T46" fmla="*/ 730377 w 1060423"/>
              <a:gd name="T47" fmla="*/ 751307 h 2598393"/>
              <a:gd name="T48" fmla="*/ 530212 w 1060423"/>
              <a:gd name="T49" fmla="*/ 551141 h 2598393"/>
              <a:gd name="T50" fmla="*/ 286245 w 1060423"/>
              <a:gd name="T51" fmla="*/ 353827 h 2598393"/>
              <a:gd name="T52" fmla="*/ 776100 w 1060423"/>
              <a:gd name="T53" fmla="*/ 356932 h 2598393"/>
              <a:gd name="T54" fmla="*/ 825241 w 1060423"/>
              <a:gd name="T55" fmla="*/ 1447764 h 2598393"/>
              <a:gd name="T56" fmla="*/ 1060423 w 1060423"/>
              <a:gd name="T57" fmla="*/ 1673413 h 2598393"/>
              <a:gd name="T58" fmla="*/ 1021935 w 1060423"/>
              <a:gd name="T59" fmla="*/ 1978110 h 2598393"/>
              <a:gd name="T60" fmla="*/ 745125 w 1060423"/>
              <a:gd name="T61" fmla="*/ 1786699 h 2598393"/>
              <a:gd name="T62" fmla="*/ 734250 w 1060423"/>
              <a:gd name="T63" fmla="*/ 1834148 h 2598393"/>
              <a:gd name="T64" fmla="*/ 332991 w 1060423"/>
              <a:gd name="T65" fmla="*/ 1834148 h 2598393"/>
              <a:gd name="T66" fmla="*/ 323192 w 1060423"/>
              <a:gd name="T67" fmla="*/ 1793020 h 2598393"/>
              <a:gd name="T68" fmla="*/ 38489 w 1060423"/>
              <a:gd name="T69" fmla="*/ 1989888 h 2598393"/>
              <a:gd name="T70" fmla="*/ 0 w 1060423"/>
              <a:gd name="T71" fmla="*/ 1685191 h 2598393"/>
              <a:gd name="T72" fmla="*/ 237343 w 1060423"/>
              <a:gd name="T73" fmla="*/ 1457469 h 2598393"/>
              <a:gd name="T74" fmla="*/ 238009 w 1060423"/>
              <a:gd name="T75" fmla="*/ 1459571 h 2598393"/>
              <a:gd name="T76" fmla="*/ 242012 w 1060423"/>
              <a:gd name="T77" fmla="*/ 1446515 h 2598393"/>
              <a:gd name="T78" fmla="*/ 286245 w 1060423"/>
              <a:gd name="T79" fmla="*/ 353827 h 2598393"/>
              <a:gd name="T80" fmla="*/ 527942 w 1060423"/>
              <a:gd name="T81" fmla="*/ 0 h 2598393"/>
              <a:gd name="T82" fmla="*/ 748164 w 1060423"/>
              <a:gd name="T83" fmla="*/ 301374 h 2598393"/>
              <a:gd name="T84" fmla="*/ 312997 w 1060423"/>
              <a:gd name="T85" fmla="*/ 298024 h 2598393"/>
              <a:gd name="T86" fmla="*/ 527942 w 1060423"/>
              <a:gd name="T87" fmla="*/ 0 h 2598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92" name="Freeform 37">
            <a:extLst>
              <a:ext uri="{FF2B5EF4-FFF2-40B4-BE49-F238E27FC236}">
                <a16:creationId xmlns:a16="http://schemas.microsoft.com/office/drawing/2014/main" id="{B44E8D7F-9220-42DC-AF63-873C3F5C845A}"/>
              </a:ext>
            </a:extLst>
          </p:cNvPr>
          <p:cNvSpPr>
            <a:spLocks noChangeArrowheads="1"/>
          </p:cNvSpPr>
          <p:nvPr/>
        </p:nvSpPr>
        <p:spPr bwMode="auto">
          <a:xfrm>
            <a:off x="7094538" y="4714875"/>
            <a:ext cx="476250" cy="481013"/>
          </a:xfrm>
          <a:custGeom>
            <a:avLst/>
            <a:gdLst>
              <a:gd name="G0" fmla="+- 13742 0 0"/>
              <a:gd name="G1" fmla="+- 27540 0 0"/>
              <a:gd name="T0" fmla="*/ 898689 w 1652142"/>
              <a:gd name="T1" fmla="*/ 548008 h 1665940"/>
              <a:gd name="T2" fmla="*/ 529661 w 1652142"/>
              <a:gd name="T3" fmla="*/ 761066 h 1665940"/>
              <a:gd name="T4" fmla="*/ 742719 w 1652142"/>
              <a:gd name="T5" fmla="*/ 1130094 h 1665940"/>
              <a:gd name="T6" fmla="*/ 1111747 w 1652142"/>
              <a:gd name="T7" fmla="*/ 917036 h 1665940"/>
              <a:gd name="T8" fmla="*/ 898689 w 1652142"/>
              <a:gd name="T9" fmla="*/ 548008 h 1665940"/>
              <a:gd name="T10" fmla="*/ 952303 w 1652142"/>
              <a:gd name="T11" fmla="*/ 347916 h 1665940"/>
              <a:gd name="T12" fmla="*/ 1311839 w 1652142"/>
              <a:gd name="T13" fmla="*/ 970650 h 1665940"/>
              <a:gd name="T14" fmla="*/ 689105 w 1652142"/>
              <a:gd name="T15" fmla="*/ 1330186 h 1665940"/>
              <a:gd name="T16" fmla="*/ 329569 w 1652142"/>
              <a:gd name="T17" fmla="*/ 707451 h 1665940"/>
              <a:gd name="T18" fmla="*/ 952303 w 1652142"/>
              <a:gd name="T19" fmla="*/ 347916 h 1665940"/>
              <a:gd name="T20" fmla="*/ 971799 w 1652142"/>
              <a:gd name="T21" fmla="*/ 275155 h 1665940"/>
              <a:gd name="T22" fmla="*/ 256808 w 1652142"/>
              <a:gd name="T23" fmla="*/ 687955 h 1665940"/>
              <a:gd name="T24" fmla="*/ 669609 w 1652142"/>
              <a:gd name="T25" fmla="*/ 1402947 h 1665940"/>
              <a:gd name="T26" fmla="*/ 1384600 w 1652142"/>
              <a:gd name="T27" fmla="*/ 990146 h 1665940"/>
              <a:gd name="T28" fmla="*/ 971799 w 1652142"/>
              <a:gd name="T29" fmla="*/ 275155 h 1665940"/>
              <a:gd name="T30" fmla="*/ 1652142 w 1652142"/>
              <a:gd name="T31" fmla="*/ 394531 h 1665940"/>
              <a:gd name="T32" fmla="*/ 1649662 w 1652142"/>
              <a:gd name="T33" fmla="*/ 403784 h 1665940"/>
              <a:gd name="T34" fmla="*/ 1647140 w 1652142"/>
              <a:gd name="T35" fmla="*/ 399895 h 1665940"/>
              <a:gd name="T36" fmla="*/ 1158157 w 1652142"/>
              <a:gd name="T37" fmla="*/ 65026 h 1665940"/>
              <a:gd name="T38" fmla="*/ 1154679 w 1652142"/>
              <a:gd name="T39" fmla="*/ 271718 h 1665940"/>
              <a:gd name="T40" fmla="*/ 1148331 w 1652142"/>
              <a:gd name="T41" fmla="*/ 270017 h 1665940"/>
              <a:gd name="T42" fmla="*/ 1286346 w 1652142"/>
              <a:gd name="T43" fmla="*/ 377149 h 1665940"/>
              <a:gd name="T44" fmla="*/ 1470353 w 1652142"/>
              <a:gd name="T45" fmla="*/ 331395 h 1665940"/>
              <a:gd name="T46" fmla="*/ 1588305 w 1652142"/>
              <a:gd name="T47" fmla="*/ 553229 h 1665940"/>
              <a:gd name="T48" fmla="*/ 1457194 w 1652142"/>
              <a:gd name="T49" fmla="*/ 671432 h 1665940"/>
              <a:gd name="T50" fmla="*/ 1478595 w 1652142"/>
              <a:gd name="T51" fmla="*/ 857704 h 1665940"/>
              <a:gd name="T52" fmla="*/ 1642362 w 1652142"/>
              <a:gd name="T53" fmla="*/ 948616 h 1665940"/>
              <a:gd name="T54" fmla="*/ 1577335 w 1652142"/>
              <a:gd name="T55" fmla="*/ 1191298 h 1665940"/>
              <a:gd name="T56" fmla="*/ 1378614 w 1652142"/>
              <a:gd name="T57" fmla="*/ 1187955 h 1665940"/>
              <a:gd name="T58" fmla="*/ 1288939 w 1652142"/>
              <a:gd name="T59" fmla="*/ 1301599 h 1665940"/>
              <a:gd name="T60" fmla="*/ 1354201 w 1652142"/>
              <a:gd name="T61" fmla="*/ 1471932 h 1665940"/>
              <a:gd name="T62" fmla="*/ 1148396 w 1652142"/>
              <a:gd name="T63" fmla="*/ 1616039 h 1665940"/>
              <a:gd name="T64" fmla="*/ 992294 w 1652142"/>
              <a:gd name="T65" fmla="*/ 1480516 h 1665940"/>
              <a:gd name="T66" fmla="*/ 1011291 w 1652142"/>
              <a:gd name="T67" fmla="*/ 1467215 h 1665940"/>
              <a:gd name="T68" fmla="*/ 823805 w 1652142"/>
              <a:gd name="T69" fmla="*/ 1495510 h 1665940"/>
              <a:gd name="T70" fmla="*/ 729193 w 1652142"/>
              <a:gd name="T71" fmla="*/ 1665940 h 1665940"/>
              <a:gd name="T72" fmla="*/ 486511 w 1652142"/>
              <a:gd name="T73" fmla="*/ 1600914 h 1665940"/>
              <a:gd name="T74" fmla="*/ 489790 w 1652142"/>
              <a:gd name="T75" fmla="*/ 1406012 h 1665940"/>
              <a:gd name="T76" fmla="*/ 352658 w 1652142"/>
              <a:gd name="T77" fmla="*/ 1298452 h 1665940"/>
              <a:gd name="T78" fmla="*/ 355803 w 1652142"/>
              <a:gd name="T79" fmla="*/ 1305197 h 1665940"/>
              <a:gd name="T80" fmla="*/ 152856 w 1652142"/>
              <a:gd name="T81" fmla="*/ 1344512 h 1665940"/>
              <a:gd name="T82" fmla="*/ 46675 w 1652142"/>
              <a:gd name="T83" fmla="*/ 1116809 h 1665940"/>
              <a:gd name="T84" fmla="*/ 183929 w 1652142"/>
              <a:gd name="T85" fmla="*/ 1005520 h 1665940"/>
              <a:gd name="T86" fmla="*/ 161615 w 1652142"/>
              <a:gd name="T87" fmla="*/ 838915 h 1665940"/>
              <a:gd name="T88" fmla="*/ 0 w 1652142"/>
              <a:gd name="T89" fmla="*/ 749197 h 1665940"/>
              <a:gd name="T90" fmla="*/ 65026 w 1652142"/>
              <a:gd name="T91" fmla="*/ 506515 h 1665940"/>
              <a:gd name="T92" fmla="*/ 250227 w 1652142"/>
              <a:gd name="T93" fmla="*/ 509630 h 1665940"/>
              <a:gd name="T94" fmla="*/ 340015 w 1652142"/>
              <a:gd name="T95" fmla="*/ 388679 h 1665940"/>
              <a:gd name="T96" fmla="*/ 277984 w 1652142"/>
              <a:gd name="T97" fmla="*/ 197357 h 1665940"/>
              <a:gd name="T98" fmla="*/ 491050 w 1652142"/>
              <a:gd name="T99" fmla="*/ 64219 h 1665940"/>
              <a:gd name="T100" fmla="*/ 639843 w 1652142"/>
              <a:gd name="T101" fmla="*/ 207726 h 1665940"/>
              <a:gd name="T102" fmla="*/ 638348 w 1652142"/>
              <a:gd name="T103" fmla="*/ 208660 h 1665940"/>
              <a:gd name="T104" fmla="*/ 821488 w 1652142"/>
              <a:gd name="T105" fmla="*/ 182440 h 1665940"/>
              <a:gd name="T106" fmla="*/ 815140 w 1652142"/>
              <a:gd name="T107" fmla="*/ 180739 h 1665940"/>
              <a:gd name="T108" fmla="*/ 915476 w 1652142"/>
              <a:gd name="T109" fmla="*/ 0 h 1665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93" name="Freeform 40">
            <a:extLst>
              <a:ext uri="{FF2B5EF4-FFF2-40B4-BE49-F238E27FC236}">
                <a16:creationId xmlns:a16="http://schemas.microsoft.com/office/drawing/2014/main" id="{F0CCDA2A-1D0A-4D68-B914-4784F1AB141E}"/>
              </a:ext>
            </a:extLst>
          </p:cNvPr>
          <p:cNvSpPr>
            <a:spLocks noChangeArrowheads="1"/>
          </p:cNvSpPr>
          <p:nvPr/>
        </p:nvSpPr>
        <p:spPr bwMode="auto">
          <a:xfrm>
            <a:off x="4789488" y="1984375"/>
            <a:ext cx="106362" cy="101600"/>
          </a:xfrm>
          <a:custGeom>
            <a:avLst/>
            <a:gdLst>
              <a:gd name="T0" fmla="*/ 295 w 296"/>
              <a:gd name="T1" fmla="*/ 247 h 283"/>
              <a:gd name="T2" fmla="*/ 258 w 296"/>
              <a:gd name="T3" fmla="*/ 282 h 283"/>
              <a:gd name="T4" fmla="*/ 37 w 296"/>
              <a:gd name="T5" fmla="*/ 282 h 283"/>
              <a:gd name="T6" fmla="*/ 0 w 296"/>
              <a:gd name="T7" fmla="*/ 247 h 283"/>
              <a:gd name="T8" fmla="*/ 0 w 296"/>
              <a:gd name="T9" fmla="*/ 0 h 283"/>
              <a:gd name="T10" fmla="*/ 295 w 296"/>
              <a:gd name="T11" fmla="*/ 0 h 283"/>
              <a:gd name="T12" fmla="*/ 295 w 296"/>
              <a:gd name="T13" fmla="*/ 247 h 283"/>
            </a:gdLst>
            <a:ahLst/>
            <a:cxnLst>
              <a:cxn ang="0">
                <a:pos x="T0" y="T1"/>
              </a:cxn>
              <a:cxn ang="0">
                <a:pos x="T2" y="T3"/>
              </a:cxn>
              <a:cxn ang="0">
                <a:pos x="T4" y="T5"/>
              </a:cxn>
              <a:cxn ang="0">
                <a:pos x="T6" y="T7"/>
              </a:cxn>
              <a:cxn ang="0">
                <a:pos x="T8" y="T9"/>
              </a:cxn>
              <a:cxn ang="0">
                <a:pos x="T10" y="T11"/>
              </a:cxn>
              <a:cxn ang="0">
                <a:pos x="T12" y="T13"/>
              </a:cxn>
            </a:cxnLst>
            <a:rect l="0" t="0" r="r" b="b"/>
            <a:pathLst>
              <a:path w="296" h="283">
                <a:moveTo>
                  <a:pt x="295" y="247"/>
                </a:moveTo>
                <a:cubicBezTo>
                  <a:pt x="295" y="266"/>
                  <a:pt x="279" y="282"/>
                  <a:pt x="258" y="282"/>
                </a:cubicBezTo>
                <a:lnTo>
                  <a:pt x="37" y="282"/>
                </a:lnTo>
                <a:cubicBezTo>
                  <a:pt x="17" y="282"/>
                  <a:pt x="0" y="266"/>
                  <a:pt x="0" y="247"/>
                </a:cubicBezTo>
                <a:lnTo>
                  <a:pt x="0" y="0"/>
                </a:lnTo>
                <a:lnTo>
                  <a:pt x="295" y="0"/>
                </a:lnTo>
                <a:lnTo>
                  <a:pt x="295" y="247"/>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94" name="Freeform 41">
            <a:extLst>
              <a:ext uri="{FF2B5EF4-FFF2-40B4-BE49-F238E27FC236}">
                <a16:creationId xmlns:a16="http://schemas.microsoft.com/office/drawing/2014/main" id="{8604F07B-88F6-45B7-B8FA-EDBA3499BCD2}"/>
              </a:ext>
            </a:extLst>
          </p:cNvPr>
          <p:cNvSpPr>
            <a:spLocks noChangeArrowheads="1"/>
          </p:cNvSpPr>
          <p:nvPr/>
        </p:nvSpPr>
        <p:spPr bwMode="auto">
          <a:xfrm>
            <a:off x="4625975" y="1882775"/>
            <a:ext cx="120650" cy="76200"/>
          </a:xfrm>
          <a:custGeom>
            <a:avLst/>
            <a:gdLst>
              <a:gd name="T0" fmla="*/ 123 w 335"/>
              <a:gd name="T1" fmla="*/ 0 h 213"/>
              <a:gd name="T2" fmla="*/ 0 w 335"/>
              <a:gd name="T3" fmla="*/ 212 h 213"/>
              <a:gd name="T4" fmla="*/ 211 w 335"/>
              <a:gd name="T5" fmla="*/ 212 h 213"/>
              <a:gd name="T6" fmla="*/ 334 w 335"/>
              <a:gd name="T7" fmla="*/ 0 h 213"/>
              <a:gd name="T8" fmla="*/ 123 w 335"/>
              <a:gd name="T9" fmla="*/ 0 h 213"/>
            </a:gdLst>
            <a:ahLst/>
            <a:cxnLst>
              <a:cxn ang="0">
                <a:pos x="T0" y="T1"/>
              </a:cxn>
              <a:cxn ang="0">
                <a:pos x="T2" y="T3"/>
              </a:cxn>
              <a:cxn ang="0">
                <a:pos x="T4" y="T5"/>
              </a:cxn>
              <a:cxn ang="0">
                <a:pos x="T6" y="T7"/>
              </a:cxn>
              <a:cxn ang="0">
                <a:pos x="T8" y="T9"/>
              </a:cxn>
            </a:cxnLst>
            <a:rect l="0" t="0" r="r" b="b"/>
            <a:pathLst>
              <a:path w="335" h="213">
                <a:moveTo>
                  <a:pt x="123" y="0"/>
                </a:moveTo>
                <a:lnTo>
                  <a:pt x="0" y="212"/>
                </a:lnTo>
                <a:lnTo>
                  <a:pt x="211" y="212"/>
                </a:lnTo>
                <a:lnTo>
                  <a:pt x="334" y="0"/>
                </a:lnTo>
                <a:lnTo>
                  <a:pt x="123"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95" name="Freeform 42">
            <a:extLst>
              <a:ext uri="{FF2B5EF4-FFF2-40B4-BE49-F238E27FC236}">
                <a16:creationId xmlns:a16="http://schemas.microsoft.com/office/drawing/2014/main" id="{A749ED60-293F-4765-9F94-DDEF011647E1}"/>
              </a:ext>
            </a:extLst>
          </p:cNvPr>
          <p:cNvSpPr>
            <a:spLocks noChangeArrowheads="1"/>
          </p:cNvSpPr>
          <p:nvPr/>
        </p:nvSpPr>
        <p:spPr bwMode="auto">
          <a:xfrm>
            <a:off x="4546600" y="1806575"/>
            <a:ext cx="138113" cy="50800"/>
          </a:xfrm>
          <a:custGeom>
            <a:avLst/>
            <a:gdLst>
              <a:gd name="T0" fmla="*/ 381 w 382"/>
              <a:gd name="T1" fmla="*/ 0 h 143"/>
              <a:gd name="T2" fmla="*/ 82 w 382"/>
              <a:gd name="T3" fmla="*/ 0 h 143"/>
              <a:gd name="T4" fmla="*/ 0 w 382"/>
              <a:gd name="T5" fmla="*/ 142 h 143"/>
              <a:gd name="T6" fmla="*/ 299 w 382"/>
              <a:gd name="T7" fmla="*/ 142 h 143"/>
              <a:gd name="T8" fmla="*/ 381 w 382"/>
              <a:gd name="T9" fmla="*/ 0 h 143"/>
            </a:gdLst>
            <a:ahLst/>
            <a:cxnLst>
              <a:cxn ang="0">
                <a:pos x="T0" y="T1"/>
              </a:cxn>
              <a:cxn ang="0">
                <a:pos x="T2" y="T3"/>
              </a:cxn>
              <a:cxn ang="0">
                <a:pos x="T4" y="T5"/>
              </a:cxn>
              <a:cxn ang="0">
                <a:pos x="T6" y="T7"/>
              </a:cxn>
              <a:cxn ang="0">
                <a:pos x="T8" y="T9"/>
              </a:cxn>
            </a:cxnLst>
            <a:rect l="0" t="0" r="r" b="b"/>
            <a:pathLst>
              <a:path w="382" h="143">
                <a:moveTo>
                  <a:pt x="381" y="0"/>
                </a:moveTo>
                <a:lnTo>
                  <a:pt x="82" y="0"/>
                </a:lnTo>
                <a:lnTo>
                  <a:pt x="0" y="142"/>
                </a:lnTo>
                <a:lnTo>
                  <a:pt x="299" y="142"/>
                </a:lnTo>
                <a:lnTo>
                  <a:pt x="381"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96" name="Freeform 43">
            <a:extLst>
              <a:ext uri="{FF2B5EF4-FFF2-40B4-BE49-F238E27FC236}">
                <a16:creationId xmlns:a16="http://schemas.microsoft.com/office/drawing/2014/main" id="{4D08B83B-77E0-43FC-9776-5397ED23F3CD}"/>
              </a:ext>
            </a:extLst>
          </p:cNvPr>
          <p:cNvSpPr>
            <a:spLocks noChangeArrowheads="1"/>
          </p:cNvSpPr>
          <p:nvPr/>
        </p:nvSpPr>
        <p:spPr bwMode="auto">
          <a:xfrm>
            <a:off x="4684713" y="1806575"/>
            <a:ext cx="106362" cy="50800"/>
          </a:xfrm>
          <a:custGeom>
            <a:avLst/>
            <a:gdLst>
              <a:gd name="T0" fmla="*/ 293 w 294"/>
              <a:gd name="T1" fmla="*/ 0 h 143"/>
              <a:gd name="T2" fmla="*/ 82 w 294"/>
              <a:gd name="T3" fmla="*/ 0 h 143"/>
              <a:gd name="T4" fmla="*/ 0 w 294"/>
              <a:gd name="T5" fmla="*/ 142 h 143"/>
              <a:gd name="T6" fmla="*/ 211 w 294"/>
              <a:gd name="T7" fmla="*/ 142 h 143"/>
              <a:gd name="T8" fmla="*/ 293 w 294"/>
              <a:gd name="T9" fmla="*/ 0 h 143"/>
            </a:gdLst>
            <a:ahLst/>
            <a:cxnLst>
              <a:cxn ang="0">
                <a:pos x="T0" y="T1"/>
              </a:cxn>
              <a:cxn ang="0">
                <a:pos x="T2" y="T3"/>
              </a:cxn>
              <a:cxn ang="0">
                <a:pos x="T4" y="T5"/>
              </a:cxn>
              <a:cxn ang="0">
                <a:pos x="T6" y="T7"/>
              </a:cxn>
              <a:cxn ang="0">
                <a:pos x="T8" y="T9"/>
              </a:cxn>
            </a:cxnLst>
            <a:rect l="0" t="0" r="r" b="b"/>
            <a:pathLst>
              <a:path w="294" h="143">
                <a:moveTo>
                  <a:pt x="293" y="0"/>
                </a:moveTo>
                <a:lnTo>
                  <a:pt x="82" y="0"/>
                </a:lnTo>
                <a:lnTo>
                  <a:pt x="0" y="142"/>
                </a:lnTo>
                <a:lnTo>
                  <a:pt x="211" y="142"/>
                </a:lnTo>
                <a:lnTo>
                  <a:pt x="293"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97" name="Freeform 44">
            <a:extLst>
              <a:ext uri="{FF2B5EF4-FFF2-40B4-BE49-F238E27FC236}">
                <a16:creationId xmlns:a16="http://schemas.microsoft.com/office/drawing/2014/main" id="{1C1840EE-3045-4998-9005-90272F39EBD2}"/>
              </a:ext>
            </a:extLst>
          </p:cNvPr>
          <p:cNvSpPr>
            <a:spLocks noChangeArrowheads="1"/>
          </p:cNvSpPr>
          <p:nvPr/>
        </p:nvSpPr>
        <p:spPr bwMode="auto">
          <a:xfrm>
            <a:off x="4897438" y="1806575"/>
            <a:ext cx="134937" cy="50800"/>
          </a:xfrm>
          <a:custGeom>
            <a:avLst/>
            <a:gdLst>
              <a:gd name="T0" fmla="*/ 0 w 374"/>
              <a:gd name="T1" fmla="*/ 142 h 143"/>
              <a:gd name="T2" fmla="*/ 291 w 374"/>
              <a:gd name="T3" fmla="*/ 142 h 143"/>
              <a:gd name="T4" fmla="*/ 373 w 374"/>
              <a:gd name="T5" fmla="*/ 0 h 143"/>
              <a:gd name="T6" fmla="*/ 82 w 374"/>
              <a:gd name="T7" fmla="*/ 0 h 143"/>
              <a:gd name="T8" fmla="*/ 0 w 374"/>
              <a:gd name="T9" fmla="*/ 142 h 143"/>
            </a:gdLst>
            <a:ahLst/>
            <a:cxnLst>
              <a:cxn ang="0">
                <a:pos x="T0" y="T1"/>
              </a:cxn>
              <a:cxn ang="0">
                <a:pos x="T2" y="T3"/>
              </a:cxn>
              <a:cxn ang="0">
                <a:pos x="T4" y="T5"/>
              </a:cxn>
              <a:cxn ang="0">
                <a:pos x="T6" y="T7"/>
              </a:cxn>
              <a:cxn ang="0">
                <a:pos x="T8" y="T9"/>
              </a:cxn>
            </a:cxnLst>
            <a:rect l="0" t="0" r="r" b="b"/>
            <a:pathLst>
              <a:path w="374" h="143">
                <a:moveTo>
                  <a:pt x="0" y="142"/>
                </a:moveTo>
                <a:lnTo>
                  <a:pt x="291" y="142"/>
                </a:lnTo>
                <a:lnTo>
                  <a:pt x="373" y="0"/>
                </a:lnTo>
                <a:lnTo>
                  <a:pt x="82" y="0"/>
                </a:lnTo>
                <a:lnTo>
                  <a:pt x="0" y="14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98" name="Freeform 45">
            <a:extLst>
              <a:ext uri="{FF2B5EF4-FFF2-40B4-BE49-F238E27FC236}">
                <a16:creationId xmlns:a16="http://schemas.microsoft.com/office/drawing/2014/main" id="{EED7B161-3AC2-46E2-ADA2-C9D2556119C5}"/>
              </a:ext>
            </a:extLst>
          </p:cNvPr>
          <p:cNvSpPr>
            <a:spLocks noChangeArrowheads="1"/>
          </p:cNvSpPr>
          <p:nvPr/>
        </p:nvSpPr>
        <p:spPr bwMode="auto">
          <a:xfrm>
            <a:off x="4732338" y="1882775"/>
            <a:ext cx="120650" cy="76200"/>
          </a:xfrm>
          <a:custGeom>
            <a:avLst/>
            <a:gdLst>
              <a:gd name="T0" fmla="*/ 123 w 335"/>
              <a:gd name="T1" fmla="*/ 0 h 213"/>
              <a:gd name="T2" fmla="*/ 0 w 335"/>
              <a:gd name="T3" fmla="*/ 212 h 213"/>
              <a:gd name="T4" fmla="*/ 211 w 335"/>
              <a:gd name="T5" fmla="*/ 212 h 213"/>
              <a:gd name="T6" fmla="*/ 334 w 335"/>
              <a:gd name="T7" fmla="*/ 0 h 213"/>
              <a:gd name="T8" fmla="*/ 123 w 335"/>
              <a:gd name="T9" fmla="*/ 0 h 213"/>
            </a:gdLst>
            <a:ahLst/>
            <a:cxnLst>
              <a:cxn ang="0">
                <a:pos x="T0" y="T1"/>
              </a:cxn>
              <a:cxn ang="0">
                <a:pos x="T2" y="T3"/>
              </a:cxn>
              <a:cxn ang="0">
                <a:pos x="T4" y="T5"/>
              </a:cxn>
              <a:cxn ang="0">
                <a:pos x="T6" y="T7"/>
              </a:cxn>
              <a:cxn ang="0">
                <a:pos x="T8" y="T9"/>
              </a:cxn>
            </a:cxnLst>
            <a:rect l="0" t="0" r="r" b="b"/>
            <a:pathLst>
              <a:path w="335" h="213">
                <a:moveTo>
                  <a:pt x="123" y="0"/>
                </a:moveTo>
                <a:lnTo>
                  <a:pt x="0" y="212"/>
                </a:lnTo>
                <a:lnTo>
                  <a:pt x="211" y="212"/>
                </a:lnTo>
                <a:lnTo>
                  <a:pt x="334" y="0"/>
                </a:lnTo>
                <a:lnTo>
                  <a:pt x="123"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99" name="Freeform 46">
            <a:extLst>
              <a:ext uri="{FF2B5EF4-FFF2-40B4-BE49-F238E27FC236}">
                <a16:creationId xmlns:a16="http://schemas.microsoft.com/office/drawing/2014/main" id="{C6A7B154-EC84-4845-BD9E-4B4FA904A298}"/>
              </a:ext>
            </a:extLst>
          </p:cNvPr>
          <p:cNvSpPr>
            <a:spLocks noChangeArrowheads="1"/>
          </p:cNvSpPr>
          <p:nvPr/>
        </p:nvSpPr>
        <p:spPr bwMode="auto">
          <a:xfrm>
            <a:off x="4941888" y="1704975"/>
            <a:ext cx="141287" cy="76200"/>
          </a:xfrm>
          <a:custGeom>
            <a:avLst/>
            <a:gdLst>
              <a:gd name="T0" fmla="*/ 0 w 391"/>
              <a:gd name="T1" fmla="*/ 212 h 213"/>
              <a:gd name="T2" fmla="*/ 291 w 391"/>
              <a:gd name="T3" fmla="*/ 212 h 213"/>
              <a:gd name="T4" fmla="*/ 383 w 391"/>
              <a:gd name="T5" fmla="*/ 53 h 213"/>
              <a:gd name="T6" fmla="*/ 383 w 391"/>
              <a:gd name="T7" fmla="*/ 18 h 213"/>
              <a:gd name="T8" fmla="*/ 351 w 391"/>
              <a:gd name="T9" fmla="*/ 1 h 213"/>
              <a:gd name="T10" fmla="*/ 122 w 391"/>
              <a:gd name="T11" fmla="*/ 0 h 213"/>
              <a:gd name="T12" fmla="*/ 0 w 391"/>
              <a:gd name="T13" fmla="*/ 212 h 213"/>
            </a:gdLst>
            <a:ahLst/>
            <a:cxnLst>
              <a:cxn ang="0">
                <a:pos x="T0" y="T1"/>
              </a:cxn>
              <a:cxn ang="0">
                <a:pos x="T2" y="T3"/>
              </a:cxn>
              <a:cxn ang="0">
                <a:pos x="T4" y="T5"/>
              </a:cxn>
              <a:cxn ang="0">
                <a:pos x="T6" y="T7"/>
              </a:cxn>
              <a:cxn ang="0">
                <a:pos x="T8" y="T9"/>
              </a:cxn>
              <a:cxn ang="0">
                <a:pos x="T10" y="T11"/>
              </a:cxn>
              <a:cxn ang="0">
                <a:pos x="T12" y="T13"/>
              </a:cxn>
            </a:cxnLst>
            <a:rect l="0" t="0" r="r" b="b"/>
            <a:pathLst>
              <a:path w="391" h="213">
                <a:moveTo>
                  <a:pt x="0" y="212"/>
                </a:moveTo>
                <a:lnTo>
                  <a:pt x="291" y="212"/>
                </a:lnTo>
                <a:lnTo>
                  <a:pt x="383" y="53"/>
                </a:lnTo>
                <a:cubicBezTo>
                  <a:pt x="390" y="42"/>
                  <a:pt x="389" y="29"/>
                  <a:pt x="383" y="18"/>
                </a:cubicBezTo>
                <a:cubicBezTo>
                  <a:pt x="376" y="7"/>
                  <a:pt x="364" y="1"/>
                  <a:pt x="351" y="1"/>
                </a:cubicBezTo>
                <a:lnTo>
                  <a:pt x="122" y="0"/>
                </a:lnTo>
                <a:lnTo>
                  <a:pt x="0" y="21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00" name="Freeform 47">
            <a:extLst>
              <a:ext uri="{FF2B5EF4-FFF2-40B4-BE49-F238E27FC236}">
                <a16:creationId xmlns:a16="http://schemas.microsoft.com/office/drawing/2014/main" id="{190543BE-56B8-484F-9885-0648BB76A98A}"/>
              </a:ext>
            </a:extLst>
          </p:cNvPr>
          <p:cNvSpPr>
            <a:spLocks noChangeArrowheads="1"/>
          </p:cNvSpPr>
          <p:nvPr/>
        </p:nvSpPr>
        <p:spPr bwMode="auto">
          <a:xfrm>
            <a:off x="4495800" y="1882775"/>
            <a:ext cx="142875" cy="76200"/>
          </a:xfrm>
          <a:custGeom>
            <a:avLst/>
            <a:gdLst>
              <a:gd name="T0" fmla="*/ 99 w 399"/>
              <a:gd name="T1" fmla="*/ 0 h 213"/>
              <a:gd name="T2" fmla="*/ 7 w 399"/>
              <a:gd name="T3" fmla="*/ 160 h 213"/>
              <a:gd name="T4" fmla="*/ 7 w 399"/>
              <a:gd name="T5" fmla="*/ 195 h 213"/>
              <a:gd name="T6" fmla="*/ 39 w 399"/>
              <a:gd name="T7" fmla="*/ 212 h 213"/>
              <a:gd name="T8" fmla="*/ 275 w 399"/>
              <a:gd name="T9" fmla="*/ 212 h 213"/>
              <a:gd name="T10" fmla="*/ 398 w 399"/>
              <a:gd name="T11" fmla="*/ 0 h 213"/>
              <a:gd name="T12" fmla="*/ 99 w 399"/>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399" h="213">
                <a:moveTo>
                  <a:pt x="99" y="0"/>
                </a:moveTo>
                <a:lnTo>
                  <a:pt x="7" y="160"/>
                </a:lnTo>
                <a:cubicBezTo>
                  <a:pt x="0" y="170"/>
                  <a:pt x="0" y="184"/>
                  <a:pt x="7" y="195"/>
                </a:cubicBezTo>
                <a:cubicBezTo>
                  <a:pt x="14" y="205"/>
                  <a:pt x="26" y="212"/>
                  <a:pt x="39" y="212"/>
                </a:cubicBezTo>
                <a:lnTo>
                  <a:pt x="275" y="212"/>
                </a:lnTo>
                <a:lnTo>
                  <a:pt x="398" y="0"/>
                </a:lnTo>
                <a:lnTo>
                  <a:pt x="99"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01" name="Freeform 48">
            <a:extLst>
              <a:ext uri="{FF2B5EF4-FFF2-40B4-BE49-F238E27FC236}">
                <a16:creationId xmlns:a16="http://schemas.microsoft.com/office/drawing/2014/main" id="{CEFEB3D6-551C-4D0F-A79B-22E536E4B361}"/>
              </a:ext>
            </a:extLst>
          </p:cNvPr>
          <p:cNvSpPr>
            <a:spLocks noChangeArrowheads="1"/>
          </p:cNvSpPr>
          <p:nvPr/>
        </p:nvSpPr>
        <p:spPr bwMode="auto">
          <a:xfrm>
            <a:off x="4729163" y="1704975"/>
            <a:ext cx="120650" cy="76200"/>
          </a:xfrm>
          <a:custGeom>
            <a:avLst/>
            <a:gdLst>
              <a:gd name="T0" fmla="*/ 211 w 335"/>
              <a:gd name="T1" fmla="*/ 212 h 213"/>
              <a:gd name="T2" fmla="*/ 334 w 335"/>
              <a:gd name="T3" fmla="*/ 0 h 213"/>
              <a:gd name="T4" fmla="*/ 123 w 335"/>
              <a:gd name="T5" fmla="*/ 0 h 213"/>
              <a:gd name="T6" fmla="*/ 0 w 335"/>
              <a:gd name="T7" fmla="*/ 212 h 213"/>
              <a:gd name="T8" fmla="*/ 211 w 335"/>
              <a:gd name="T9" fmla="*/ 212 h 213"/>
            </a:gdLst>
            <a:ahLst/>
            <a:cxnLst>
              <a:cxn ang="0">
                <a:pos x="T0" y="T1"/>
              </a:cxn>
              <a:cxn ang="0">
                <a:pos x="T2" y="T3"/>
              </a:cxn>
              <a:cxn ang="0">
                <a:pos x="T4" y="T5"/>
              </a:cxn>
              <a:cxn ang="0">
                <a:pos x="T6" y="T7"/>
              </a:cxn>
              <a:cxn ang="0">
                <a:pos x="T8" y="T9"/>
              </a:cxn>
            </a:cxnLst>
            <a:rect l="0" t="0" r="r" b="b"/>
            <a:pathLst>
              <a:path w="335" h="213">
                <a:moveTo>
                  <a:pt x="211" y="212"/>
                </a:moveTo>
                <a:lnTo>
                  <a:pt x="334" y="0"/>
                </a:lnTo>
                <a:lnTo>
                  <a:pt x="123" y="0"/>
                </a:lnTo>
                <a:lnTo>
                  <a:pt x="0" y="212"/>
                </a:lnTo>
                <a:lnTo>
                  <a:pt x="211" y="21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02" name="Freeform 49">
            <a:extLst>
              <a:ext uri="{FF2B5EF4-FFF2-40B4-BE49-F238E27FC236}">
                <a16:creationId xmlns:a16="http://schemas.microsoft.com/office/drawing/2014/main" id="{595B05FF-BA90-462C-8D3A-982E8B2A7FA3}"/>
              </a:ext>
            </a:extLst>
          </p:cNvPr>
          <p:cNvSpPr>
            <a:spLocks noChangeArrowheads="1"/>
          </p:cNvSpPr>
          <p:nvPr/>
        </p:nvSpPr>
        <p:spPr bwMode="auto">
          <a:xfrm>
            <a:off x="4591050" y="1704975"/>
            <a:ext cx="152400" cy="76200"/>
          </a:xfrm>
          <a:custGeom>
            <a:avLst/>
            <a:gdLst>
              <a:gd name="T0" fmla="*/ 422 w 423"/>
              <a:gd name="T1" fmla="*/ 0 h 213"/>
              <a:gd name="T2" fmla="*/ 145 w 423"/>
              <a:gd name="T3" fmla="*/ 0 h 213"/>
              <a:gd name="T4" fmla="*/ 113 w 423"/>
              <a:gd name="T5" fmla="*/ 18 h 213"/>
              <a:gd name="T6" fmla="*/ 0 w 423"/>
              <a:gd name="T7" fmla="*/ 212 h 213"/>
              <a:gd name="T8" fmla="*/ 299 w 423"/>
              <a:gd name="T9" fmla="*/ 212 h 213"/>
              <a:gd name="T10" fmla="*/ 422 w 423"/>
              <a:gd name="T11" fmla="*/ 0 h 213"/>
            </a:gdLst>
            <a:ahLst/>
            <a:cxnLst>
              <a:cxn ang="0">
                <a:pos x="T0" y="T1"/>
              </a:cxn>
              <a:cxn ang="0">
                <a:pos x="T2" y="T3"/>
              </a:cxn>
              <a:cxn ang="0">
                <a:pos x="T4" y="T5"/>
              </a:cxn>
              <a:cxn ang="0">
                <a:pos x="T6" y="T7"/>
              </a:cxn>
              <a:cxn ang="0">
                <a:pos x="T8" y="T9"/>
              </a:cxn>
              <a:cxn ang="0">
                <a:pos x="T10" y="T11"/>
              </a:cxn>
            </a:cxnLst>
            <a:rect l="0" t="0" r="r" b="b"/>
            <a:pathLst>
              <a:path w="423" h="213">
                <a:moveTo>
                  <a:pt x="422" y="0"/>
                </a:moveTo>
                <a:lnTo>
                  <a:pt x="145" y="0"/>
                </a:lnTo>
                <a:cubicBezTo>
                  <a:pt x="132" y="0"/>
                  <a:pt x="119" y="7"/>
                  <a:pt x="113" y="18"/>
                </a:cubicBezTo>
                <a:lnTo>
                  <a:pt x="0" y="212"/>
                </a:lnTo>
                <a:lnTo>
                  <a:pt x="299" y="212"/>
                </a:lnTo>
                <a:lnTo>
                  <a:pt x="422"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03" name="Freeform 50">
            <a:extLst>
              <a:ext uri="{FF2B5EF4-FFF2-40B4-BE49-F238E27FC236}">
                <a16:creationId xmlns:a16="http://schemas.microsoft.com/office/drawing/2014/main" id="{5009B35F-9B39-4FBE-948C-F7154B54F82B}"/>
              </a:ext>
            </a:extLst>
          </p:cNvPr>
          <p:cNvSpPr>
            <a:spLocks noChangeArrowheads="1"/>
          </p:cNvSpPr>
          <p:nvPr/>
        </p:nvSpPr>
        <p:spPr bwMode="auto">
          <a:xfrm>
            <a:off x="4838700" y="1882775"/>
            <a:ext cx="149225" cy="76200"/>
          </a:xfrm>
          <a:custGeom>
            <a:avLst/>
            <a:gdLst>
              <a:gd name="T0" fmla="*/ 0 w 416"/>
              <a:gd name="T1" fmla="*/ 212 h 213"/>
              <a:gd name="T2" fmla="*/ 270 w 416"/>
              <a:gd name="T3" fmla="*/ 212 h 213"/>
              <a:gd name="T4" fmla="*/ 302 w 416"/>
              <a:gd name="T5" fmla="*/ 194 h 213"/>
              <a:gd name="T6" fmla="*/ 415 w 416"/>
              <a:gd name="T7" fmla="*/ 0 h 213"/>
              <a:gd name="T8" fmla="*/ 123 w 416"/>
              <a:gd name="T9" fmla="*/ 0 h 213"/>
              <a:gd name="T10" fmla="*/ 0 w 416"/>
              <a:gd name="T11" fmla="*/ 212 h 213"/>
            </a:gdLst>
            <a:ahLst/>
            <a:cxnLst>
              <a:cxn ang="0">
                <a:pos x="T0" y="T1"/>
              </a:cxn>
              <a:cxn ang="0">
                <a:pos x="T2" y="T3"/>
              </a:cxn>
              <a:cxn ang="0">
                <a:pos x="T4" y="T5"/>
              </a:cxn>
              <a:cxn ang="0">
                <a:pos x="T6" y="T7"/>
              </a:cxn>
              <a:cxn ang="0">
                <a:pos x="T8" y="T9"/>
              </a:cxn>
              <a:cxn ang="0">
                <a:pos x="T10" y="T11"/>
              </a:cxn>
            </a:cxnLst>
            <a:rect l="0" t="0" r="r" b="b"/>
            <a:pathLst>
              <a:path w="416" h="213">
                <a:moveTo>
                  <a:pt x="0" y="212"/>
                </a:moveTo>
                <a:lnTo>
                  <a:pt x="270" y="212"/>
                </a:lnTo>
                <a:cubicBezTo>
                  <a:pt x="284" y="212"/>
                  <a:pt x="296" y="205"/>
                  <a:pt x="302" y="194"/>
                </a:cubicBezTo>
                <a:lnTo>
                  <a:pt x="415" y="0"/>
                </a:lnTo>
                <a:lnTo>
                  <a:pt x="123" y="0"/>
                </a:lnTo>
                <a:lnTo>
                  <a:pt x="0" y="21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04" name="Freeform 51">
            <a:extLst>
              <a:ext uri="{FF2B5EF4-FFF2-40B4-BE49-F238E27FC236}">
                <a16:creationId xmlns:a16="http://schemas.microsoft.com/office/drawing/2014/main" id="{08639867-CE5E-4551-A434-679E7955DC01}"/>
              </a:ext>
            </a:extLst>
          </p:cNvPr>
          <p:cNvSpPr>
            <a:spLocks noChangeArrowheads="1"/>
          </p:cNvSpPr>
          <p:nvPr/>
        </p:nvSpPr>
        <p:spPr bwMode="auto">
          <a:xfrm>
            <a:off x="4791075" y="1806575"/>
            <a:ext cx="106363" cy="50800"/>
          </a:xfrm>
          <a:custGeom>
            <a:avLst/>
            <a:gdLst>
              <a:gd name="T0" fmla="*/ 82 w 294"/>
              <a:gd name="T1" fmla="*/ 0 h 143"/>
              <a:gd name="T2" fmla="*/ 0 w 294"/>
              <a:gd name="T3" fmla="*/ 142 h 143"/>
              <a:gd name="T4" fmla="*/ 211 w 294"/>
              <a:gd name="T5" fmla="*/ 142 h 143"/>
              <a:gd name="T6" fmla="*/ 293 w 294"/>
              <a:gd name="T7" fmla="*/ 0 h 143"/>
              <a:gd name="T8" fmla="*/ 82 w 294"/>
              <a:gd name="T9" fmla="*/ 0 h 143"/>
            </a:gdLst>
            <a:ahLst/>
            <a:cxnLst>
              <a:cxn ang="0">
                <a:pos x="T0" y="T1"/>
              </a:cxn>
              <a:cxn ang="0">
                <a:pos x="T2" y="T3"/>
              </a:cxn>
              <a:cxn ang="0">
                <a:pos x="T4" y="T5"/>
              </a:cxn>
              <a:cxn ang="0">
                <a:pos x="T6" y="T7"/>
              </a:cxn>
              <a:cxn ang="0">
                <a:pos x="T8" y="T9"/>
              </a:cxn>
            </a:cxnLst>
            <a:rect l="0" t="0" r="r" b="b"/>
            <a:pathLst>
              <a:path w="294" h="143">
                <a:moveTo>
                  <a:pt x="82" y="0"/>
                </a:moveTo>
                <a:lnTo>
                  <a:pt x="0" y="142"/>
                </a:lnTo>
                <a:lnTo>
                  <a:pt x="211" y="142"/>
                </a:lnTo>
                <a:lnTo>
                  <a:pt x="293" y="0"/>
                </a:lnTo>
                <a:lnTo>
                  <a:pt x="82"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05" name="Freeform 52">
            <a:extLst>
              <a:ext uri="{FF2B5EF4-FFF2-40B4-BE49-F238E27FC236}">
                <a16:creationId xmlns:a16="http://schemas.microsoft.com/office/drawing/2014/main" id="{352B0A4B-00E2-4063-B779-EE53FC3C0341}"/>
              </a:ext>
            </a:extLst>
          </p:cNvPr>
          <p:cNvSpPr>
            <a:spLocks noChangeArrowheads="1"/>
          </p:cNvSpPr>
          <p:nvPr/>
        </p:nvSpPr>
        <p:spPr bwMode="auto">
          <a:xfrm>
            <a:off x="4835525" y="1704975"/>
            <a:ext cx="120650" cy="76200"/>
          </a:xfrm>
          <a:custGeom>
            <a:avLst/>
            <a:gdLst>
              <a:gd name="T0" fmla="*/ 211 w 335"/>
              <a:gd name="T1" fmla="*/ 212 h 213"/>
              <a:gd name="T2" fmla="*/ 334 w 335"/>
              <a:gd name="T3" fmla="*/ 0 h 213"/>
              <a:gd name="T4" fmla="*/ 123 w 335"/>
              <a:gd name="T5" fmla="*/ 0 h 213"/>
              <a:gd name="T6" fmla="*/ 0 w 335"/>
              <a:gd name="T7" fmla="*/ 212 h 213"/>
              <a:gd name="T8" fmla="*/ 211 w 335"/>
              <a:gd name="T9" fmla="*/ 212 h 213"/>
            </a:gdLst>
            <a:ahLst/>
            <a:cxnLst>
              <a:cxn ang="0">
                <a:pos x="T0" y="T1"/>
              </a:cxn>
              <a:cxn ang="0">
                <a:pos x="T2" y="T3"/>
              </a:cxn>
              <a:cxn ang="0">
                <a:pos x="T4" y="T5"/>
              </a:cxn>
              <a:cxn ang="0">
                <a:pos x="T6" y="T7"/>
              </a:cxn>
              <a:cxn ang="0">
                <a:pos x="T8" y="T9"/>
              </a:cxn>
            </a:cxnLst>
            <a:rect l="0" t="0" r="r" b="b"/>
            <a:pathLst>
              <a:path w="335" h="213">
                <a:moveTo>
                  <a:pt x="211" y="212"/>
                </a:moveTo>
                <a:lnTo>
                  <a:pt x="334" y="0"/>
                </a:lnTo>
                <a:lnTo>
                  <a:pt x="123" y="0"/>
                </a:lnTo>
                <a:lnTo>
                  <a:pt x="0" y="212"/>
                </a:lnTo>
                <a:lnTo>
                  <a:pt x="211" y="212"/>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06" name="Freeform 53">
            <a:extLst>
              <a:ext uri="{FF2B5EF4-FFF2-40B4-BE49-F238E27FC236}">
                <a16:creationId xmlns:a16="http://schemas.microsoft.com/office/drawing/2014/main" id="{64C841DE-672B-4583-9F1E-45E878AC4FF8}"/>
              </a:ext>
            </a:extLst>
          </p:cNvPr>
          <p:cNvSpPr>
            <a:spLocks noChangeArrowheads="1"/>
          </p:cNvSpPr>
          <p:nvPr/>
        </p:nvSpPr>
        <p:spPr bwMode="auto">
          <a:xfrm>
            <a:off x="4443413" y="1476375"/>
            <a:ext cx="160337" cy="152400"/>
          </a:xfrm>
          <a:custGeom>
            <a:avLst/>
            <a:gdLst>
              <a:gd name="T0" fmla="*/ 443 w 444"/>
              <a:gd name="T1" fmla="*/ 212 h 425"/>
              <a:gd name="T2" fmla="*/ 222 w 444"/>
              <a:gd name="T3" fmla="*/ 424 h 425"/>
              <a:gd name="T4" fmla="*/ 0 w 444"/>
              <a:gd name="T5" fmla="*/ 212 h 425"/>
              <a:gd name="T6" fmla="*/ 222 w 444"/>
              <a:gd name="T7" fmla="*/ 0 h 425"/>
              <a:gd name="T8" fmla="*/ 443 w 444"/>
              <a:gd name="T9" fmla="*/ 212 h 425"/>
            </a:gdLst>
            <a:ahLst/>
            <a:cxnLst>
              <a:cxn ang="0">
                <a:pos x="T0" y="T1"/>
              </a:cxn>
              <a:cxn ang="0">
                <a:pos x="T2" y="T3"/>
              </a:cxn>
              <a:cxn ang="0">
                <a:pos x="T4" y="T5"/>
              </a:cxn>
              <a:cxn ang="0">
                <a:pos x="T6" y="T7"/>
              </a:cxn>
              <a:cxn ang="0">
                <a:pos x="T8" y="T9"/>
              </a:cxn>
            </a:cxnLst>
            <a:rect l="0" t="0" r="r" b="b"/>
            <a:pathLst>
              <a:path w="444" h="425">
                <a:moveTo>
                  <a:pt x="443" y="212"/>
                </a:moveTo>
                <a:cubicBezTo>
                  <a:pt x="443" y="329"/>
                  <a:pt x="344" y="424"/>
                  <a:pt x="222" y="424"/>
                </a:cubicBezTo>
                <a:cubicBezTo>
                  <a:pt x="99" y="424"/>
                  <a:pt x="0" y="329"/>
                  <a:pt x="0" y="212"/>
                </a:cubicBezTo>
                <a:cubicBezTo>
                  <a:pt x="0" y="95"/>
                  <a:pt x="99" y="0"/>
                  <a:pt x="222" y="0"/>
                </a:cubicBezTo>
                <a:cubicBezTo>
                  <a:pt x="344" y="0"/>
                  <a:pt x="443" y="95"/>
                  <a:pt x="443" y="212"/>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07" name="Freeform 54">
            <a:extLst>
              <a:ext uri="{FF2B5EF4-FFF2-40B4-BE49-F238E27FC236}">
                <a16:creationId xmlns:a16="http://schemas.microsoft.com/office/drawing/2014/main" id="{79069DB8-B66E-4451-A7E4-F0D265618B57}"/>
              </a:ext>
            </a:extLst>
          </p:cNvPr>
          <p:cNvSpPr>
            <a:spLocks noChangeArrowheads="1"/>
          </p:cNvSpPr>
          <p:nvPr/>
        </p:nvSpPr>
        <p:spPr bwMode="auto">
          <a:xfrm>
            <a:off x="4630738" y="1539875"/>
            <a:ext cx="79375" cy="25400"/>
          </a:xfrm>
          <a:custGeom>
            <a:avLst/>
            <a:gdLst>
              <a:gd name="T0" fmla="*/ 184 w 222"/>
              <a:gd name="T1" fmla="*/ 71 h 72"/>
              <a:gd name="T2" fmla="*/ 37 w 222"/>
              <a:gd name="T3" fmla="*/ 71 h 72"/>
              <a:gd name="T4" fmla="*/ 0 w 222"/>
              <a:gd name="T5" fmla="*/ 35 h 72"/>
              <a:gd name="T6" fmla="*/ 37 w 222"/>
              <a:gd name="T7" fmla="*/ 0 h 72"/>
              <a:gd name="T8" fmla="*/ 184 w 222"/>
              <a:gd name="T9" fmla="*/ 0 h 72"/>
              <a:gd name="T10" fmla="*/ 221 w 222"/>
              <a:gd name="T11" fmla="*/ 35 h 72"/>
              <a:gd name="T12" fmla="*/ 184 w 222"/>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222" h="72">
                <a:moveTo>
                  <a:pt x="184" y="71"/>
                </a:moveTo>
                <a:lnTo>
                  <a:pt x="37" y="71"/>
                </a:lnTo>
                <a:cubicBezTo>
                  <a:pt x="16" y="71"/>
                  <a:pt x="0" y="55"/>
                  <a:pt x="0" y="35"/>
                </a:cubicBezTo>
                <a:cubicBezTo>
                  <a:pt x="0" y="16"/>
                  <a:pt x="16" y="0"/>
                  <a:pt x="37" y="0"/>
                </a:cubicBezTo>
                <a:lnTo>
                  <a:pt x="184" y="0"/>
                </a:lnTo>
                <a:cubicBezTo>
                  <a:pt x="205" y="0"/>
                  <a:pt x="221" y="16"/>
                  <a:pt x="221" y="35"/>
                </a:cubicBezTo>
                <a:cubicBezTo>
                  <a:pt x="221" y="55"/>
                  <a:pt x="205" y="71"/>
                  <a:pt x="184" y="71"/>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08" name="Freeform 55">
            <a:extLst>
              <a:ext uri="{FF2B5EF4-FFF2-40B4-BE49-F238E27FC236}">
                <a16:creationId xmlns:a16="http://schemas.microsoft.com/office/drawing/2014/main" id="{429FF426-A729-4AFF-B197-6B88EE4BC319}"/>
              </a:ext>
            </a:extLst>
          </p:cNvPr>
          <p:cNvSpPr>
            <a:spLocks noChangeArrowheads="1"/>
          </p:cNvSpPr>
          <p:nvPr/>
        </p:nvSpPr>
        <p:spPr bwMode="auto">
          <a:xfrm>
            <a:off x="4510088" y="1654175"/>
            <a:ext cx="26987" cy="76200"/>
          </a:xfrm>
          <a:custGeom>
            <a:avLst/>
            <a:gdLst>
              <a:gd name="T0" fmla="*/ 37 w 75"/>
              <a:gd name="T1" fmla="*/ 212 h 213"/>
              <a:gd name="T2" fmla="*/ 0 w 75"/>
              <a:gd name="T3" fmla="*/ 176 h 213"/>
              <a:gd name="T4" fmla="*/ 0 w 75"/>
              <a:gd name="T5" fmla="*/ 35 h 213"/>
              <a:gd name="T6" fmla="*/ 37 w 75"/>
              <a:gd name="T7" fmla="*/ 0 h 213"/>
              <a:gd name="T8" fmla="*/ 74 w 75"/>
              <a:gd name="T9" fmla="*/ 35 h 213"/>
              <a:gd name="T10" fmla="*/ 74 w 75"/>
              <a:gd name="T11" fmla="*/ 176 h 213"/>
              <a:gd name="T12" fmla="*/ 37 w 75"/>
              <a:gd name="T13" fmla="*/ 212 h 213"/>
            </a:gdLst>
            <a:ahLst/>
            <a:cxnLst>
              <a:cxn ang="0">
                <a:pos x="T0" y="T1"/>
              </a:cxn>
              <a:cxn ang="0">
                <a:pos x="T2" y="T3"/>
              </a:cxn>
              <a:cxn ang="0">
                <a:pos x="T4" y="T5"/>
              </a:cxn>
              <a:cxn ang="0">
                <a:pos x="T6" y="T7"/>
              </a:cxn>
              <a:cxn ang="0">
                <a:pos x="T8" y="T9"/>
              </a:cxn>
              <a:cxn ang="0">
                <a:pos x="T10" y="T11"/>
              </a:cxn>
              <a:cxn ang="0">
                <a:pos x="T12" y="T13"/>
              </a:cxn>
            </a:cxnLst>
            <a:rect l="0" t="0" r="r" b="b"/>
            <a:pathLst>
              <a:path w="75" h="213">
                <a:moveTo>
                  <a:pt x="37" y="212"/>
                </a:moveTo>
                <a:cubicBezTo>
                  <a:pt x="16" y="212"/>
                  <a:pt x="0" y="196"/>
                  <a:pt x="0" y="176"/>
                </a:cubicBezTo>
                <a:lnTo>
                  <a:pt x="0" y="35"/>
                </a:lnTo>
                <a:cubicBezTo>
                  <a:pt x="0" y="15"/>
                  <a:pt x="16" y="0"/>
                  <a:pt x="37" y="0"/>
                </a:cubicBezTo>
                <a:cubicBezTo>
                  <a:pt x="57" y="0"/>
                  <a:pt x="74" y="15"/>
                  <a:pt x="74" y="35"/>
                </a:cubicBezTo>
                <a:lnTo>
                  <a:pt x="74" y="176"/>
                </a:lnTo>
                <a:cubicBezTo>
                  <a:pt x="74" y="196"/>
                  <a:pt x="57" y="212"/>
                  <a:pt x="37" y="212"/>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09" name="Freeform 56">
            <a:extLst>
              <a:ext uri="{FF2B5EF4-FFF2-40B4-BE49-F238E27FC236}">
                <a16:creationId xmlns:a16="http://schemas.microsoft.com/office/drawing/2014/main" id="{095FBA0F-2EF5-4EF3-A3CB-8C034E3528B0}"/>
              </a:ext>
            </a:extLst>
          </p:cNvPr>
          <p:cNvSpPr>
            <a:spLocks noChangeArrowheads="1"/>
          </p:cNvSpPr>
          <p:nvPr/>
        </p:nvSpPr>
        <p:spPr bwMode="auto">
          <a:xfrm>
            <a:off x="4589463" y="1614488"/>
            <a:ext cx="69850" cy="65087"/>
          </a:xfrm>
          <a:custGeom>
            <a:avLst/>
            <a:gdLst>
              <a:gd name="T0" fmla="*/ 151 w 192"/>
              <a:gd name="T1" fmla="*/ 180 h 181"/>
              <a:gd name="T2" fmla="*/ 125 w 192"/>
              <a:gd name="T3" fmla="*/ 170 h 181"/>
              <a:gd name="T4" fmla="*/ 14 w 192"/>
              <a:gd name="T5" fmla="*/ 64 h 181"/>
              <a:gd name="T6" fmla="*/ 14 w 192"/>
              <a:gd name="T7" fmla="*/ 14 h 181"/>
              <a:gd name="T8" fmla="*/ 66 w 192"/>
              <a:gd name="T9" fmla="*/ 14 h 181"/>
              <a:gd name="T10" fmla="*/ 177 w 192"/>
              <a:gd name="T11" fmla="*/ 120 h 181"/>
              <a:gd name="T12" fmla="*/ 177 w 192"/>
              <a:gd name="T13" fmla="*/ 170 h 181"/>
              <a:gd name="T14" fmla="*/ 151 w 192"/>
              <a:gd name="T15" fmla="*/ 180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181">
                <a:moveTo>
                  <a:pt x="151" y="180"/>
                </a:moveTo>
                <a:cubicBezTo>
                  <a:pt x="141" y="180"/>
                  <a:pt x="132" y="177"/>
                  <a:pt x="125" y="170"/>
                </a:cubicBezTo>
                <a:lnTo>
                  <a:pt x="14" y="64"/>
                </a:lnTo>
                <a:cubicBezTo>
                  <a:pt x="0" y="50"/>
                  <a:pt x="0" y="28"/>
                  <a:pt x="14" y="14"/>
                </a:cubicBezTo>
                <a:cubicBezTo>
                  <a:pt x="28" y="0"/>
                  <a:pt x="52" y="0"/>
                  <a:pt x="66" y="14"/>
                </a:cubicBezTo>
                <a:lnTo>
                  <a:pt x="177" y="120"/>
                </a:lnTo>
                <a:cubicBezTo>
                  <a:pt x="191" y="134"/>
                  <a:pt x="191" y="156"/>
                  <a:pt x="177" y="170"/>
                </a:cubicBezTo>
                <a:cubicBezTo>
                  <a:pt x="170" y="177"/>
                  <a:pt x="160" y="180"/>
                  <a:pt x="151" y="180"/>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0" name="Freeform 57">
            <a:extLst>
              <a:ext uri="{FF2B5EF4-FFF2-40B4-BE49-F238E27FC236}">
                <a16:creationId xmlns:a16="http://schemas.microsoft.com/office/drawing/2014/main" id="{25D89A8D-4BB5-4E0C-B34E-A72BE6036633}"/>
              </a:ext>
            </a:extLst>
          </p:cNvPr>
          <p:cNvSpPr>
            <a:spLocks noChangeArrowheads="1"/>
          </p:cNvSpPr>
          <p:nvPr/>
        </p:nvSpPr>
        <p:spPr bwMode="auto">
          <a:xfrm>
            <a:off x="5413375" y="1500188"/>
            <a:ext cx="639763" cy="560387"/>
          </a:xfrm>
          <a:custGeom>
            <a:avLst/>
            <a:gdLst>
              <a:gd name="T0" fmla="*/ 912 w 1779"/>
              <a:gd name="T1" fmla="*/ 10 h 1558"/>
              <a:gd name="T2" fmla="*/ 866 w 1779"/>
              <a:gd name="T3" fmla="*/ 10 h 1558"/>
              <a:gd name="T4" fmla="*/ 17 w 1779"/>
              <a:gd name="T5" fmla="*/ 646 h 1558"/>
              <a:gd name="T6" fmla="*/ 5 w 1779"/>
              <a:gd name="T7" fmla="*/ 686 h 1558"/>
              <a:gd name="T8" fmla="*/ 40 w 1779"/>
              <a:gd name="T9" fmla="*/ 709 h 1558"/>
              <a:gd name="T10" fmla="*/ 224 w 1779"/>
              <a:gd name="T11" fmla="*/ 709 h 1558"/>
              <a:gd name="T12" fmla="*/ 224 w 1779"/>
              <a:gd name="T13" fmla="*/ 1521 h 1558"/>
              <a:gd name="T14" fmla="*/ 261 w 1779"/>
              <a:gd name="T15" fmla="*/ 1557 h 1558"/>
              <a:gd name="T16" fmla="*/ 852 w 1779"/>
              <a:gd name="T17" fmla="*/ 1557 h 1558"/>
              <a:gd name="T18" fmla="*/ 852 w 1779"/>
              <a:gd name="T19" fmla="*/ 1374 h 1558"/>
              <a:gd name="T20" fmla="*/ 775 w 1779"/>
              <a:gd name="T21" fmla="*/ 1326 h 1558"/>
              <a:gd name="T22" fmla="*/ 630 w 1779"/>
              <a:gd name="T23" fmla="*/ 920 h 1558"/>
              <a:gd name="T24" fmla="*/ 803 w 1779"/>
              <a:gd name="T25" fmla="*/ 528 h 1558"/>
              <a:gd name="T26" fmla="*/ 863 w 1779"/>
              <a:gd name="T27" fmla="*/ 472 h 1558"/>
              <a:gd name="T28" fmla="*/ 915 w 1779"/>
              <a:gd name="T29" fmla="*/ 472 h 1558"/>
              <a:gd name="T30" fmla="*/ 973 w 1779"/>
              <a:gd name="T31" fmla="*/ 527 h 1558"/>
              <a:gd name="T32" fmla="*/ 1147 w 1779"/>
              <a:gd name="T33" fmla="*/ 920 h 1558"/>
              <a:gd name="T34" fmla="*/ 1003 w 1779"/>
              <a:gd name="T35" fmla="*/ 1326 h 1558"/>
              <a:gd name="T36" fmla="*/ 926 w 1779"/>
              <a:gd name="T37" fmla="*/ 1374 h 1558"/>
              <a:gd name="T38" fmla="*/ 926 w 1779"/>
              <a:gd name="T39" fmla="*/ 1557 h 1558"/>
              <a:gd name="T40" fmla="*/ 1516 w 1779"/>
              <a:gd name="T41" fmla="*/ 1557 h 1558"/>
              <a:gd name="T42" fmla="*/ 1553 w 1779"/>
              <a:gd name="T43" fmla="*/ 1521 h 1558"/>
              <a:gd name="T44" fmla="*/ 1553 w 1779"/>
              <a:gd name="T45" fmla="*/ 709 h 1558"/>
              <a:gd name="T46" fmla="*/ 1738 w 1779"/>
              <a:gd name="T47" fmla="*/ 709 h 1558"/>
              <a:gd name="T48" fmla="*/ 1773 w 1779"/>
              <a:gd name="T49" fmla="*/ 686 h 1558"/>
              <a:gd name="T50" fmla="*/ 1761 w 1779"/>
              <a:gd name="T51" fmla="*/ 646 h 1558"/>
              <a:gd name="T52" fmla="*/ 912 w 1779"/>
              <a:gd name="T53" fmla="*/ 10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9" h="1558">
                <a:moveTo>
                  <a:pt x="912" y="10"/>
                </a:moveTo>
                <a:cubicBezTo>
                  <a:pt x="898" y="0"/>
                  <a:pt x="880" y="0"/>
                  <a:pt x="866" y="10"/>
                </a:cubicBezTo>
                <a:lnTo>
                  <a:pt x="17" y="646"/>
                </a:lnTo>
                <a:cubicBezTo>
                  <a:pt x="5" y="656"/>
                  <a:pt x="0" y="671"/>
                  <a:pt x="5" y="686"/>
                </a:cubicBezTo>
                <a:cubicBezTo>
                  <a:pt x="10" y="700"/>
                  <a:pt x="24" y="709"/>
                  <a:pt x="40" y="709"/>
                </a:cubicBezTo>
                <a:lnTo>
                  <a:pt x="224" y="709"/>
                </a:lnTo>
                <a:lnTo>
                  <a:pt x="224" y="1521"/>
                </a:lnTo>
                <a:cubicBezTo>
                  <a:pt x="224" y="1541"/>
                  <a:pt x="241" y="1557"/>
                  <a:pt x="261" y="1557"/>
                </a:cubicBezTo>
                <a:lnTo>
                  <a:pt x="852" y="1557"/>
                </a:lnTo>
                <a:lnTo>
                  <a:pt x="852" y="1374"/>
                </a:lnTo>
                <a:cubicBezTo>
                  <a:pt x="826" y="1366"/>
                  <a:pt x="799" y="1350"/>
                  <a:pt x="775" y="1326"/>
                </a:cubicBezTo>
                <a:cubicBezTo>
                  <a:pt x="688" y="1241"/>
                  <a:pt x="627" y="1070"/>
                  <a:pt x="630" y="920"/>
                </a:cubicBezTo>
                <a:cubicBezTo>
                  <a:pt x="635" y="734"/>
                  <a:pt x="741" y="594"/>
                  <a:pt x="803" y="528"/>
                </a:cubicBezTo>
                <a:lnTo>
                  <a:pt x="863" y="472"/>
                </a:lnTo>
                <a:cubicBezTo>
                  <a:pt x="877" y="458"/>
                  <a:pt x="900" y="458"/>
                  <a:pt x="915" y="472"/>
                </a:cubicBezTo>
                <a:lnTo>
                  <a:pt x="973" y="527"/>
                </a:lnTo>
                <a:cubicBezTo>
                  <a:pt x="1037" y="595"/>
                  <a:pt x="1142" y="734"/>
                  <a:pt x="1147" y="920"/>
                </a:cubicBezTo>
                <a:cubicBezTo>
                  <a:pt x="1151" y="1070"/>
                  <a:pt x="1090" y="1241"/>
                  <a:pt x="1003" y="1326"/>
                </a:cubicBezTo>
                <a:cubicBezTo>
                  <a:pt x="978" y="1350"/>
                  <a:pt x="952" y="1367"/>
                  <a:pt x="926" y="1374"/>
                </a:cubicBezTo>
                <a:lnTo>
                  <a:pt x="926" y="1557"/>
                </a:lnTo>
                <a:lnTo>
                  <a:pt x="1516" y="1557"/>
                </a:lnTo>
                <a:cubicBezTo>
                  <a:pt x="1537" y="1557"/>
                  <a:pt x="1553" y="1541"/>
                  <a:pt x="1553" y="1521"/>
                </a:cubicBezTo>
                <a:lnTo>
                  <a:pt x="1553" y="709"/>
                </a:lnTo>
                <a:lnTo>
                  <a:pt x="1738" y="709"/>
                </a:lnTo>
                <a:cubicBezTo>
                  <a:pt x="1754" y="709"/>
                  <a:pt x="1768" y="700"/>
                  <a:pt x="1773" y="686"/>
                </a:cubicBezTo>
                <a:cubicBezTo>
                  <a:pt x="1778" y="671"/>
                  <a:pt x="1773" y="656"/>
                  <a:pt x="1761" y="646"/>
                </a:cubicBezTo>
                <a:lnTo>
                  <a:pt x="912" y="1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1" name="Freeform 58">
            <a:extLst>
              <a:ext uri="{FF2B5EF4-FFF2-40B4-BE49-F238E27FC236}">
                <a16:creationId xmlns:a16="http://schemas.microsoft.com/office/drawing/2014/main" id="{2048732F-83C7-4EC6-AA87-87EA892BCF42}"/>
              </a:ext>
            </a:extLst>
          </p:cNvPr>
          <p:cNvSpPr>
            <a:spLocks noChangeArrowheads="1"/>
          </p:cNvSpPr>
          <p:nvPr/>
        </p:nvSpPr>
        <p:spPr bwMode="auto">
          <a:xfrm>
            <a:off x="5719763" y="1793875"/>
            <a:ext cx="26987" cy="203200"/>
          </a:xfrm>
          <a:custGeom>
            <a:avLst/>
            <a:gdLst>
              <a:gd name="T0" fmla="*/ 74 w 75"/>
              <a:gd name="T1" fmla="*/ 559 h 566"/>
              <a:gd name="T2" fmla="*/ 37 w 75"/>
              <a:gd name="T3" fmla="*/ 565 h 566"/>
              <a:gd name="T4" fmla="*/ 0 w 75"/>
              <a:gd name="T5" fmla="*/ 559 h 566"/>
              <a:gd name="T6" fmla="*/ 0 w 75"/>
              <a:gd name="T7" fmla="*/ 35 h 566"/>
              <a:gd name="T8" fmla="*/ 37 w 75"/>
              <a:gd name="T9" fmla="*/ 0 h 566"/>
              <a:gd name="T10" fmla="*/ 74 w 75"/>
              <a:gd name="T11" fmla="*/ 35 h 566"/>
              <a:gd name="T12" fmla="*/ 74 w 75"/>
              <a:gd name="T13" fmla="*/ 559 h 566"/>
            </a:gdLst>
            <a:ahLst/>
            <a:cxnLst>
              <a:cxn ang="0">
                <a:pos x="T0" y="T1"/>
              </a:cxn>
              <a:cxn ang="0">
                <a:pos x="T2" y="T3"/>
              </a:cxn>
              <a:cxn ang="0">
                <a:pos x="T4" y="T5"/>
              </a:cxn>
              <a:cxn ang="0">
                <a:pos x="T6" y="T7"/>
              </a:cxn>
              <a:cxn ang="0">
                <a:pos x="T8" y="T9"/>
              </a:cxn>
              <a:cxn ang="0">
                <a:pos x="T10" y="T11"/>
              </a:cxn>
              <a:cxn ang="0">
                <a:pos x="T12" y="T13"/>
              </a:cxn>
            </a:cxnLst>
            <a:rect l="0" t="0" r="r" b="b"/>
            <a:pathLst>
              <a:path w="75" h="566">
                <a:moveTo>
                  <a:pt x="74" y="559"/>
                </a:moveTo>
                <a:cubicBezTo>
                  <a:pt x="62" y="563"/>
                  <a:pt x="49" y="565"/>
                  <a:pt x="37" y="565"/>
                </a:cubicBezTo>
                <a:cubicBezTo>
                  <a:pt x="25" y="565"/>
                  <a:pt x="12" y="563"/>
                  <a:pt x="0" y="559"/>
                </a:cubicBezTo>
                <a:lnTo>
                  <a:pt x="0" y="35"/>
                </a:lnTo>
                <a:cubicBezTo>
                  <a:pt x="0" y="16"/>
                  <a:pt x="17" y="0"/>
                  <a:pt x="37" y="0"/>
                </a:cubicBezTo>
                <a:cubicBezTo>
                  <a:pt x="57" y="0"/>
                  <a:pt x="74" y="16"/>
                  <a:pt x="74" y="35"/>
                </a:cubicBezTo>
                <a:lnTo>
                  <a:pt x="74" y="559"/>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2" name="Freeform 59">
            <a:extLst>
              <a:ext uri="{FF2B5EF4-FFF2-40B4-BE49-F238E27FC236}">
                <a16:creationId xmlns:a16="http://schemas.microsoft.com/office/drawing/2014/main" id="{37E6A2EB-C6D1-45CC-A0C5-0BADF3147BD6}"/>
              </a:ext>
            </a:extLst>
          </p:cNvPr>
          <p:cNvSpPr>
            <a:spLocks noChangeArrowheads="1"/>
          </p:cNvSpPr>
          <p:nvPr/>
        </p:nvSpPr>
        <p:spPr bwMode="auto">
          <a:xfrm>
            <a:off x="6570663" y="1476375"/>
            <a:ext cx="26987" cy="279400"/>
          </a:xfrm>
          <a:custGeom>
            <a:avLst/>
            <a:gdLst>
              <a:gd name="T0" fmla="*/ 37 w 75"/>
              <a:gd name="T1" fmla="*/ 777 h 778"/>
              <a:gd name="T2" fmla="*/ 0 w 75"/>
              <a:gd name="T3" fmla="*/ 742 h 778"/>
              <a:gd name="T4" fmla="*/ 0 w 75"/>
              <a:gd name="T5" fmla="*/ 36 h 778"/>
              <a:gd name="T6" fmla="*/ 37 w 75"/>
              <a:gd name="T7" fmla="*/ 0 h 778"/>
              <a:gd name="T8" fmla="*/ 74 w 75"/>
              <a:gd name="T9" fmla="*/ 36 h 778"/>
              <a:gd name="T10" fmla="*/ 74 w 75"/>
              <a:gd name="T11" fmla="*/ 742 h 778"/>
              <a:gd name="T12" fmla="*/ 37 w 75"/>
              <a:gd name="T13" fmla="*/ 777 h 778"/>
            </a:gdLst>
            <a:ahLst/>
            <a:cxnLst>
              <a:cxn ang="0">
                <a:pos x="T0" y="T1"/>
              </a:cxn>
              <a:cxn ang="0">
                <a:pos x="T2" y="T3"/>
              </a:cxn>
              <a:cxn ang="0">
                <a:pos x="T4" y="T5"/>
              </a:cxn>
              <a:cxn ang="0">
                <a:pos x="T6" y="T7"/>
              </a:cxn>
              <a:cxn ang="0">
                <a:pos x="T8" y="T9"/>
              </a:cxn>
              <a:cxn ang="0">
                <a:pos x="T10" y="T11"/>
              </a:cxn>
              <a:cxn ang="0">
                <a:pos x="T12" y="T13"/>
              </a:cxn>
            </a:cxnLst>
            <a:rect l="0" t="0" r="r" b="b"/>
            <a:pathLst>
              <a:path w="75" h="778">
                <a:moveTo>
                  <a:pt x="37" y="777"/>
                </a:moveTo>
                <a:cubicBezTo>
                  <a:pt x="17" y="777"/>
                  <a:pt x="0" y="761"/>
                  <a:pt x="0" y="742"/>
                </a:cubicBezTo>
                <a:lnTo>
                  <a:pt x="0" y="36"/>
                </a:lnTo>
                <a:cubicBezTo>
                  <a:pt x="0" y="16"/>
                  <a:pt x="17" y="0"/>
                  <a:pt x="37" y="0"/>
                </a:cubicBezTo>
                <a:cubicBezTo>
                  <a:pt x="58" y="0"/>
                  <a:pt x="74" y="16"/>
                  <a:pt x="74" y="36"/>
                </a:cubicBezTo>
                <a:lnTo>
                  <a:pt x="74" y="742"/>
                </a:lnTo>
                <a:cubicBezTo>
                  <a:pt x="74" y="761"/>
                  <a:pt x="58" y="777"/>
                  <a:pt x="37" y="777"/>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3" name="Freeform 60">
            <a:extLst>
              <a:ext uri="{FF2B5EF4-FFF2-40B4-BE49-F238E27FC236}">
                <a16:creationId xmlns:a16="http://schemas.microsoft.com/office/drawing/2014/main" id="{E6D5208B-6C55-4B8D-9259-0765A2DC6DD3}"/>
              </a:ext>
            </a:extLst>
          </p:cNvPr>
          <p:cNvSpPr>
            <a:spLocks noChangeArrowheads="1"/>
          </p:cNvSpPr>
          <p:nvPr/>
        </p:nvSpPr>
        <p:spPr bwMode="auto">
          <a:xfrm>
            <a:off x="6650038" y="1476375"/>
            <a:ext cx="26987" cy="127000"/>
          </a:xfrm>
          <a:custGeom>
            <a:avLst/>
            <a:gdLst>
              <a:gd name="T0" fmla="*/ 37 w 75"/>
              <a:gd name="T1" fmla="*/ 353 h 354"/>
              <a:gd name="T2" fmla="*/ 0 w 75"/>
              <a:gd name="T3" fmla="*/ 318 h 354"/>
              <a:gd name="T4" fmla="*/ 0 w 75"/>
              <a:gd name="T5" fmla="*/ 36 h 354"/>
              <a:gd name="T6" fmla="*/ 37 w 75"/>
              <a:gd name="T7" fmla="*/ 0 h 354"/>
              <a:gd name="T8" fmla="*/ 74 w 75"/>
              <a:gd name="T9" fmla="*/ 36 h 354"/>
              <a:gd name="T10" fmla="*/ 74 w 75"/>
              <a:gd name="T11" fmla="*/ 318 h 354"/>
              <a:gd name="T12" fmla="*/ 37 w 75"/>
              <a:gd name="T13" fmla="*/ 353 h 354"/>
            </a:gdLst>
            <a:ahLst/>
            <a:cxnLst>
              <a:cxn ang="0">
                <a:pos x="T0" y="T1"/>
              </a:cxn>
              <a:cxn ang="0">
                <a:pos x="T2" y="T3"/>
              </a:cxn>
              <a:cxn ang="0">
                <a:pos x="T4" y="T5"/>
              </a:cxn>
              <a:cxn ang="0">
                <a:pos x="T6" y="T7"/>
              </a:cxn>
              <a:cxn ang="0">
                <a:pos x="T8" y="T9"/>
              </a:cxn>
              <a:cxn ang="0">
                <a:pos x="T10" y="T11"/>
              </a:cxn>
              <a:cxn ang="0">
                <a:pos x="T12" y="T13"/>
              </a:cxn>
            </a:cxnLst>
            <a:rect l="0" t="0" r="r" b="b"/>
            <a:pathLst>
              <a:path w="75" h="354">
                <a:moveTo>
                  <a:pt x="37" y="353"/>
                </a:moveTo>
                <a:cubicBezTo>
                  <a:pt x="16" y="353"/>
                  <a:pt x="0" y="338"/>
                  <a:pt x="0" y="318"/>
                </a:cubicBezTo>
                <a:lnTo>
                  <a:pt x="0" y="36"/>
                </a:lnTo>
                <a:cubicBezTo>
                  <a:pt x="0" y="16"/>
                  <a:pt x="16" y="0"/>
                  <a:pt x="37" y="0"/>
                </a:cubicBezTo>
                <a:cubicBezTo>
                  <a:pt x="57" y="0"/>
                  <a:pt x="74" y="16"/>
                  <a:pt x="74" y="36"/>
                </a:cubicBezTo>
                <a:lnTo>
                  <a:pt x="74" y="318"/>
                </a:lnTo>
                <a:cubicBezTo>
                  <a:pt x="74" y="338"/>
                  <a:pt x="57" y="353"/>
                  <a:pt x="37" y="353"/>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4" name="Freeform 61">
            <a:extLst>
              <a:ext uri="{FF2B5EF4-FFF2-40B4-BE49-F238E27FC236}">
                <a16:creationId xmlns:a16="http://schemas.microsoft.com/office/drawing/2014/main" id="{0988236D-3E44-4F30-8548-0C5897539A52}"/>
              </a:ext>
            </a:extLst>
          </p:cNvPr>
          <p:cNvSpPr>
            <a:spLocks noChangeArrowheads="1"/>
          </p:cNvSpPr>
          <p:nvPr/>
        </p:nvSpPr>
        <p:spPr bwMode="auto">
          <a:xfrm>
            <a:off x="6650038" y="1692275"/>
            <a:ext cx="26987" cy="63500"/>
          </a:xfrm>
          <a:custGeom>
            <a:avLst/>
            <a:gdLst>
              <a:gd name="T0" fmla="*/ 37 w 75"/>
              <a:gd name="T1" fmla="*/ 176 h 177"/>
              <a:gd name="T2" fmla="*/ 0 w 75"/>
              <a:gd name="T3" fmla="*/ 141 h 177"/>
              <a:gd name="T4" fmla="*/ 0 w 75"/>
              <a:gd name="T5" fmla="*/ 35 h 177"/>
              <a:gd name="T6" fmla="*/ 37 w 75"/>
              <a:gd name="T7" fmla="*/ 0 h 177"/>
              <a:gd name="T8" fmla="*/ 74 w 75"/>
              <a:gd name="T9" fmla="*/ 35 h 177"/>
              <a:gd name="T10" fmla="*/ 74 w 75"/>
              <a:gd name="T11" fmla="*/ 141 h 177"/>
              <a:gd name="T12" fmla="*/ 37 w 75"/>
              <a:gd name="T13" fmla="*/ 176 h 177"/>
            </a:gdLst>
            <a:ahLst/>
            <a:cxnLst>
              <a:cxn ang="0">
                <a:pos x="T0" y="T1"/>
              </a:cxn>
              <a:cxn ang="0">
                <a:pos x="T2" y="T3"/>
              </a:cxn>
              <a:cxn ang="0">
                <a:pos x="T4" y="T5"/>
              </a:cxn>
              <a:cxn ang="0">
                <a:pos x="T6" y="T7"/>
              </a:cxn>
              <a:cxn ang="0">
                <a:pos x="T8" y="T9"/>
              </a:cxn>
              <a:cxn ang="0">
                <a:pos x="T10" y="T11"/>
              </a:cxn>
              <a:cxn ang="0">
                <a:pos x="T12" y="T13"/>
              </a:cxn>
            </a:cxnLst>
            <a:rect l="0" t="0" r="r" b="b"/>
            <a:pathLst>
              <a:path w="75" h="177">
                <a:moveTo>
                  <a:pt x="37" y="176"/>
                </a:moveTo>
                <a:cubicBezTo>
                  <a:pt x="16" y="176"/>
                  <a:pt x="0" y="160"/>
                  <a:pt x="0" y="141"/>
                </a:cubicBezTo>
                <a:lnTo>
                  <a:pt x="0" y="35"/>
                </a:lnTo>
                <a:cubicBezTo>
                  <a:pt x="0" y="15"/>
                  <a:pt x="16" y="0"/>
                  <a:pt x="37" y="0"/>
                </a:cubicBezTo>
                <a:cubicBezTo>
                  <a:pt x="57" y="0"/>
                  <a:pt x="74" y="15"/>
                  <a:pt x="74" y="35"/>
                </a:cubicBezTo>
                <a:lnTo>
                  <a:pt x="74" y="141"/>
                </a:lnTo>
                <a:cubicBezTo>
                  <a:pt x="74" y="160"/>
                  <a:pt x="57" y="176"/>
                  <a:pt x="37" y="176"/>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5" name="Freeform 62">
            <a:extLst>
              <a:ext uri="{FF2B5EF4-FFF2-40B4-BE49-F238E27FC236}">
                <a16:creationId xmlns:a16="http://schemas.microsoft.com/office/drawing/2014/main" id="{054170FE-2BA8-4188-90FD-81E1FD8FED4A}"/>
              </a:ext>
            </a:extLst>
          </p:cNvPr>
          <p:cNvSpPr>
            <a:spLocks noChangeArrowheads="1"/>
          </p:cNvSpPr>
          <p:nvPr/>
        </p:nvSpPr>
        <p:spPr bwMode="auto">
          <a:xfrm>
            <a:off x="6650038" y="1628775"/>
            <a:ext cx="26987" cy="38100"/>
          </a:xfrm>
          <a:custGeom>
            <a:avLst/>
            <a:gdLst>
              <a:gd name="T0" fmla="*/ 37 w 75"/>
              <a:gd name="T1" fmla="*/ 106 h 107"/>
              <a:gd name="T2" fmla="*/ 0 w 75"/>
              <a:gd name="T3" fmla="*/ 71 h 107"/>
              <a:gd name="T4" fmla="*/ 0 w 75"/>
              <a:gd name="T5" fmla="*/ 35 h 107"/>
              <a:gd name="T6" fmla="*/ 37 w 75"/>
              <a:gd name="T7" fmla="*/ 0 h 107"/>
              <a:gd name="T8" fmla="*/ 74 w 75"/>
              <a:gd name="T9" fmla="*/ 35 h 107"/>
              <a:gd name="T10" fmla="*/ 74 w 75"/>
              <a:gd name="T11" fmla="*/ 71 h 107"/>
              <a:gd name="T12" fmla="*/ 37 w 75"/>
              <a:gd name="T13" fmla="*/ 106 h 107"/>
            </a:gdLst>
            <a:ahLst/>
            <a:cxnLst>
              <a:cxn ang="0">
                <a:pos x="T0" y="T1"/>
              </a:cxn>
              <a:cxn ang="0">
                <a:pos x="T2" y="T3"/>
              </a:cxn>
              <a:cxn ang="0">
                <a:pos x="T4" y="T5"/>
              </a:cxn>
              <a:cxn ang="0">
                <a:pos x="T6" y="T7"/>
              </a:cxn>
              <a:cxn ang="0">
                <a:pos x="T8" y="T9"/>
              </a:cxn>
              <a:cxn ang="0">
                <a:pos x="T10" y="T11"/>
              </a:cxn>
              <a:cxn ang="0">
                <a:pos x="T12" y="T13"/>
              </a:cxn>
            </a:cxnLst>
            <a:rect l="0" t="0" r="r" b="b"/>
            <a:pathLst>
              <a:path w="75" h="107">
                <a:moveTo>
                  <a:pt x="37" y="106"/>
                </a:moveTo>
                <a:cubicBezTo>
                  <a:pt x="16" y="106"/>
                  <a:pt x="0" y="90"/>
                  <a:pt x="0" y="71"/>
                </a:cubicBezTo>
                <a:lnTo>
                  <a:pt x="0" y="35"/>
                </a:lnTo>
                <a:cubicBezTo>
                  <a:pt x="0" y="16"/>
                  <a:pt x="16" y="0"/>
                  <a:pt x="37" y="0"/>
                </a:cubicBezTo>
                <a:cubicBezTo>
                  <a:pt x="57" y="0"/>
                  <a:pt x="74" y="16"/>
                  <a:pt x="74" y="35"/>
                </a:cubicBezTo>
                <a:lnTo>
                  <a:pt x="74" y="71"/>
                </a:lnTo>
                <a:cubicBezTo>
                  <a:pt x="74" y="90"/>
                  <a:pt x="57" y="106"/>
                  <a:pt x="37" y="106"/>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6" name="Freeform 63">
            <a:extLst>
              <a:ext uri="{FF2B5EF4-FFF2-40B4-BE49-F238E27FC236}">
                <a16:creationId xmlns:a16="http://schemas.microsoft.com/office/drawing/2014/main" id="{AB77937E-0F49-4503-9C47-25E55B913CE0}"/>
              </a:ext>
            </a:extLst>
          </p:cNvPr>
          <p:cNvSpPr>
            <a:spLocks noChangeArrowheads="1"/>
          </p:cNvSpPr>
          <p:nvPr/>
        </p:nvSpPr>
        <p:spPr bwMode="auto">
          <a:xfrm>
            <a:off x="6729413" y="1476375"/>
            <a:ext cx="26987" cy="217488"/>
          </a:xfrm>
          <a:custGeom>
            <a:avLst/>
            <a:gdLst>
              <a:gd name="T0" fmla="*/ 37 w 75"/>
              <a:gd name="T1" fmla="*/ 601 h 602"/>
              <a:gd name="T2" fmla="*/ 0 w 75"/>
              <a:gd name="T3" fmla="*/ 565 h 602"/>
              <a:gd name="T4" fmla="*/ 0 w 75"/>
              <a:gd name="T5" fmla="*/ 36 h 602"/>
              <a:gd name="T6" fmla="*/ 37 w 75"/>
              <a:gd name="T7" fmla="*/ 0 h 602"/>
              <a:gd name="T8" fmla="*/ 74 w 75"/>
              <a:gd name="T9" fmla="*/ 36 h 602"/>
              <a:gd name="T10" fmla="*/ 74 w 75"/>
              <a:gd name="T11" fmla="*/ 565 h 602"/>
              <a:gd name="T12" fmla="*/ 37 w 75"/>
              <a:gd name="T13" fmla="*/ 601 h 602"/>
            </a:gdLst>
            <a:ahLst/>
            <a:cxnLst>
              <a:cxn ang="0">
                <a:pos x="T0" y="T1"/>
              </a:cxn>
              <a:cxn ang="0">
                <a:pos x="T2" y="T3"/>
              </a:cxn>
              <a:cxn ang="0">
                <a:pos x="T4" y="T5"/>
              </a:cxn>
              <a:cxn ang="0">
                <a:pos x="T6" y="T7"/>
              </a:cxn>
              <a:cxn ang="0">
                <a:pos x="T8" y="T9"/>
              </a:cxn>
              <a:cxn ang="0">
                <a:pos x="T10" y="T11"/>
              </a:cxn>
              <a:cxn ang="0">
                <a:pos x="T12" y="T13"/>
              </a:cxn>
            </a:cxnLst>
            <a:rect l="0" t="0" r="r" b="b"/>
            <a:pathLst>
              <a:path w="75" h="602">
                <a:moveTo>
                  <a:pt x="37" y="601"/>
                </a:moveTo>
                <a:cubicBezTo>
                  <a:pt x="17" y="601"/>
                  <a:pt x="0" y="585"/>
                  <a:pt x="0" y="565"/>
                </a:cubicBezTo>
                <a:lnTo>
                  <a:pt x="0" y="36"/>
                </a:lnTo>
                <a:cubicBezTo>
                  <a:pt x="0" y="16"/>
                  <a:pt x="16" y="0"/>
                  <a:pt x="37" y="0"/>
                </a:cubicBezTo>
                <a:cubicBezTo>
                  <a:pt x="57" y="0"/>
                  <a:pt x="74" y="16"/>
                  <a:pt x="74" y="36"/>
                </a:cubicBezTo>
                <a:lnTo>
                  <a:pt x="74" y="565"/>
                </a:lnTo>
                <a:cubicBezTo>
                  <a:pt x="74" y="585"/>
                  <a:pt x="58" y="601"/>
                  <a:pt x="37" y="601"/>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7" name="Freeform 64">
            <a:extLst>
              <a:ext uri="{FF2B5EF4-FFF2-40B4-BE49-F238E27FC236}">
                <a16:creationId xmlns:a16="http://schemas.microsoft.com/office/drawing/2014/main" id="{18627977-E954-4D38-80E3-29636AFB8131}"/>
              </a:ext>
            </a:extLst>
          </p:cNvPr>
          <p:cNvSpPr>
            <a:spLocks noChangeArrowheads="1"/>
          </p:cNvSpPr>
          <p:nvPr/>
        </p:nvSpPr>
        <p:spPr bwMode="auto">
          <a:xfrm>
            <a:off x="6729413" y="1717675"/>
            <a:ext cx="26987" cy="38100"/>
          </a:xfrm>
          <a:custGeom>
            <a:avLst/>
            <a:gdLst>
              <a:gd name="T0" fmla="*/ 37 w 75"/>
              <a:gd name="T1" fmla="*/ 106 h 107"/>
              <a:gd name="T2" fmla="*/ 0 w 75"/>
              <a:gd name="T3" fmla="*/ 71 h 107"/>
              <a:gd name="T4" fmla="*/ 0 w 75"/>
              <a:gd name="T5" fmla="*/ 36 h 107"/>
              <a:gd name="T6" fmla="*/ 37 w 75"/>
              <a:gd name="T7" fmla="*/ 0 h 107"/>
              <a:gd name="T8" fmla="*/ 74 w 75"/>
              <a:gd name="T9" fmla="*/ 36 h 107"/>
              <a:gd name="T10" fmla="*/ 74 w 75"/>
              <a:gd name="T11" fmla="*/ 71 h 107"/>
              <a:gd name="T12" fmla="*/ 37 w 75"/>
              <a:gd name="T13" fmla="*/ 106 h 107"/>
            </a:gdLst>
            <a:ahLst/>
            <a:cxnLst>
              <a:cxn ang="0">
                <a:pos x="T0" y="T1"/>
              </a:cxn>
              <a:cxn ang="0">
                <a:pos x="T2" y="T3"/>
              </a:cxn>
              <a:cxn ang="0">
                <a:pos x="T4" y="T5"/>
              </a:cxn>
              <a:cxn ang="0">
                <a:pos x="T6" y="T7"/>
              </a:cxn>
              <a:cxn ang="0">
                <a:pos x="T8" y="T9"/>
              </a:cxn>
              <a:cxn ang="0">
                <a:pos x="T10" y="T11"/>
              </a:cxn>
              <a:cxn ang="0">
                <a:pos x="T12" y="T13"/>
              </a:cxn>
            </a:cxnLst>
            <a:rect l="0" t="0" r="r" b="b"/>
            <a:pathLst>
              <a:path w="75" h="107">
                <a:moveTo>
                  <a:pt x="37" y="106"/>
                </a:moveTo>
                <a:cubicBezTo>
                  <a:pt x="17" y="106"/>
                  <a:pt x="0" y="90"/>
                  <a:pt x="0" y="71"/>
                </a:cubicBezTo>
                <a:lnTo>
                  <a:pt x="0" y="36"/>
                </a:lnTo>
                <a:cubicBezTo>
                  <a:pt x="0" y="16"/>
                  <a:pt x="16" y="0"/>
                  <a:pt x="37" y="0"/>
                </a:cubicBezTo>
                <a:cubicBezTo>
                  <a:pt x="57" y="0"/>
                  <a:pt x="74" y="16"/>
                  <a:pt x="74" y="36"/>
                </a:cubicBezTo>
                <a:lnTo>
                  <a:pt x="74" y="71"/>
                </a:lnTo>
                <a:cubicBezTo>
                  <a:pt x="74" y="90"/>
                  <a:pt x="58" y="106"/>
                  <a:pt x="37" y="106"/>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8" name="Freeform 65">
            <a:extLst>
              <a:ext uri="{FF2B5EF4-FFF2-40B4-BE49-F238E27FC236}">
                <a16:creationId xmlns:a16="http://schemas.microsoft.com/office/drawing/2014/main" id="{CD6D2D56-6B39-4FFA-AACB-C03170D603F3}"/>
              </a:ext>
            </a:extLst>
          </p:cNvPr>
          <p:cNvSpPr>
            <a:spLocks noChangeArrowheads="1"/>
          </p:cNvSpPr>
          <p:nvPr/>
        </p:nvSpPr>
        <p:spPr bwMode="auto">
          <a:xfrm>
            <a:off x="6489700" y="1552575"/>
            <a:ext cx="26988" cy="203200"/>
          </a:xfrm>
          <a:custGeom>
            <a:avLst/>
            <a:gdLst>
              <a:gd name="T0" fmla="*/ 37 w 75"/>
              <a:gd name="T1" fmla="*/ 565 h 566"/>
              <a:gd name="T2" fmla="*/ 0 w 75"/>
              <a:gd name="T3" fmla="*/ 530 h 566"/>
              <a:gd name="T4" fmla="*/ 0 w 75"/>
              <a:gd name="T5" fmla="*/ 36 h 566"/>
              <a:gd name="T6" fmla="*/ 37 w 75"/>
              <a:gd name="T7" fmla="*/ 0 h 566"/>
              <a:gd name="T8" fmla="*/ 74 w 75"/>
              <a:gd name="T9" fmla="*/ 36 h 566"/>
              <a:gd name="T10" fmla="*/ 74 w 75"/>
              <a:gd name="T11" fmla="*/ 530 h 566"/>
              <a:gd name="T12" fmla="*/ 37 w 75"/>
              <a:gd name="T13" fmla="*/ 565 h 566"/>
            </a:gdLst>
            <a:ahLst/>
            <a:cxnLst>
              <a:cxn ang="0">
                <a:pos x="T0" y="T1"/>
              </a:cxn>
              <a:cxn ang="0">
                <a:pos x="T2" y="T3"/>
              </a:cxn>
              <a:cxn ang="0">
                <a:pos x="T4" y="T5"/>
              </a:cxn>
              <a:cxn ang="0">
                <a:pos x="T6" y="T7"/>
              </a:cxn>
              <a:cxn ang="0">
                <a:pos x="T8" y="T9"/>
              </a:cxn>
              <a:cxn ang="0">
                <a:pos x="T10" y="T11"/>
              </a:cxn>
              <a:cxn ang="0">
                <a:pos x="T12" y="T13"/>
              </a:cxn>
            </a:cxnLst>
            <a:rect l="0" t="0" r="r" b="b"/>
            <a:pathLst>
              <a:path w="75" h="566">
                <a:moveTo>
                  <a:pt x="37" y="565"/>
                </a:moveTo>
                <a:cubicBezTo>
                  <a:pt x="16" y="565"/>
                  <a:pt x="0" y="549"/>
                  <a:pt x="0" y="530"/>
                </a:cubicBezTo>
                <a:lnTo>
                  <a:pt x="0" y="36"/>
                </a:lnTo>
                <a:cubicBezTo>
                  <a:pt x="0" y="16"/>
                  <a:pt x="16" y="0"/>
                  <a:pt x="37" y="0"/>
                </a:cubicBezTo>
                <a:cubicBezTo>
                  <a:pt x="57" y="0"/>
                  <a:pt x="74" y="16"/>
                  <a:pt x="74" y="36"/>
                </a:cubicBezTo>
                <a:lnTo>
                  <a:pt x="74" y="530"/>
                </a:lnTo>
                <a:cubicBezTo>
                  <a:pt x="74" y="549"/>
                  <a:pt x="57" y="565"/>
                  <a:pt x="37" y="565"/>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9" name="Freeform 66">
            <a:extLst>
              <a:ext uri="{FF2B5EF4-FFF2-40B4-BE49-F238E27FC236}">
                <a16:creationId xmlns:a16="http://schemas.microsoft.com/office/drawing/2014/main" id="{E9EBCD80-08EF-49A9-B890-1ABC014187D8}"/>
              </a:ext>
            </a:extLst>
          </p:cNvPr>
          <p:cNvSpPr>
            <a:spLocks noChangeArrowheads="1"/>
          </p:cNvSpPr>
          <p:nvPr/>
        </p:nvSpPr>
        <p:spPr bwMode="auto">
          <a:xfrm>
            <a:off x="6489700" y="1476375"/>
            <a:ext cx="26988" cy="50800"/>
          </a:xfrm>
          <a:custGeom>
            <a:avLst/>
            <a:gdLst>
              <a:gd name="T0" fmla="*/ 37 w 75"/>
              <a:gd name="T1" fmla="*/ 142 h 143"/>
              <a:gd name="T2" fmla="*/ 0 w 75"/>
              <a:gd name="T3" fmla="*/ 106 h 143"/>
              <a:gd name="T4" fmla="*/ 0 w 75"/>
              <a:gd name="T5" fmla="*/ 36 h 143"/>
              <a:gd name="T6" fmla="*/ 37 w 75"/>
              <a:gd name="T7" fmla="*/ 0 h 143"/>
              <a:gd name="T8" fmla="*/ 74 w 75"/>
              <a:gd name="T9" fmla="*/ 36 h 143"/>
              <a:gd name="T10" fmla="*/ 74 w 75"/>
              <a:gd name="T11" fmla="*/ 106 h 143"/>
              <a:gd name="T12" fmla="*/ 37 w 75"/>
              <a:gd name="T13" fmla="*/ 142 h 143"/>
            </a:gdLst>
            <a:ahLst/>
            <a:cxnLst>
              <a:cxn ang="0">
                <a:pos x="T0" y="T1"/>
              </a:cxn>
              <a:cxn ang="0">
                <a:pos x="T2" y="T3"/>
              </a:cxn>
              <a:cxn ang="0">
                <a:pos x="T4" y="T5"/>
              </a:cxn>
              <a:cxn ang="0">
                <a:pos x="T6" y="T7"/>
              </a:cxn>
              <a:cxn ang="0">
                <a:pos x="T8" y="T9"/>
              </a:cxn>
              <a:cxn ang="0">
                <a:pos x="T10" y="T11"/>
              </a:cxn>
              <a:cxn ang="0">
                <a:pos x="T12" y="T13"/>
              </a:cxn>
            </a:cxnLst>
            <a:rect l="0" t="0" r="r" b="b"/>
            <a:pathLst>
              <a:path w="75" h="143">
                <a:moveTo>
                  <a:pt x="37" y="142"/>
                </a:moveTo>
                <a:cubicBezTo>
                  <a:pt x="16" y="142"/>
                  <a:pt x="0" y="126"/>
                  <a:pt x="0" y="106"/>
                </a:cubicBezTo>
                <a:lnTo>
                  <a:pt x="0" y="36"/>
                </a:lnTo>
                <a:cubicBezTo>
                  <a:pt x="0" y="16"/>
                  <a:pt x="16" y="0"/>
                  <a:pt x="37" y="0"/>
                </a:cubicBezTo>
                <a:cubicBezTo>
                  <a:pt x="57" y="0"/>
                  <a:pt x="74" y="16"/>
                  <a:pt x="74" y="36"/>
                </a:cubicBezTo>
                <a:lnTo>
                  <a:pt x="74" y="106"/>
                </a:lnTo>
                <a:cubicBezTo>
                  <a:pt x="74" y="126"/>
                  <a:pt x="57" y="142"/>
                  <a:pt x="37" y="142"/>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0" name="Freeform 67">
            <a:extLst>
              <a:ext uri="{FF2B5EF4-FFF2-40B4-BE49-F238E27FC236}">
                <a16:creationId xmlns:a16="http://schemas.microsoft.com/office/drawing/2014/main" id="{852532A3-E19A-4161-A46E-ADDC061E29FC}"/>
              </a:ext>
            </a:extLst>
          </p:cNvPr>
          <p:cNvSpPr>
            <a:spLocks noChangeArrowheads="1"/>
          </p:cNvSpPr>
          <p:nvPr/>
        </p:nvSpPr>
        <p:spPr bwMode="auto">
          <a:xfrm>
            <a:off x="6889750" y="1476375"/>
            <a:ext cx="26988" cy="203200"/>
          </a:xfrm>
          <a:custGeom>
            <a:avLst/>
            <a:gdLst>
              <a:gd name="T0" fmla="*/ 37 w 75"/>
              <a:gd name="T1" fmla="*/ 565 h 566"/>
              <a:gd name="T2" fmla="*/ 0 w 75"/>
              <a:gd name="T3" fmla="*/ 530 h 566"/>
              <a:gd name="T4" fmla="*/ 0 w 75"/>
              <a:gd name="T5" fmla="*/ 36 h 566"/>
              <a:gd name="T6" fmla="*/ 37 w 75"/>
              <a:gd name="T7" fmla="*/ 0 h 566"/>
              <a:gd name="T8" fmla="*/ 74 w 75"/>
              <a:gd name="T9" fmla="*/ 36 h 566"/>
              <a:gd name="T10" fmla="*/ 74 w 75"/>
              <a:gd name="T11" fmla="*/ 530 h 566"/>
              <a:gd name="T12" fmla="*/ 37 w 75"/>
              <a:gd name="T13" fmla="*/ 565 h 566"/>
            </a:gdLst>
            <a:ahLst/>
            <a:cxnLst>
              <a:cxn ang="0">
                <a:pos x="T0" y="T1"/>
              </a:cxn>
              <a:cxn ang="0">
                <a:pos x="T2" y="T3"/>
              </a:cxn>
              <a:cxn ang="0">
                <a:pos x="T4" y="T5"/>
              </a:cxn>
              <a:cxn ang="0">
                <a:pos x="T6" y="T7"/>
              </a:cxn>
              <a:cxn ang="0">
                <a:pos x="T8" y="T9"/>
              </a:cxn>
              <a:cxn ang="0">
                <a:pos x="T10" y="T11"/>
              </a:cxn>
              <a:cxn ang="0">
                <a:pos x="T12" y="T13"/>
              </a:cxn>
            </a:cxnLst>
            <a:rect l="0" t="0" r="r" b="b"/>
            <a:pathLst>
              <a:path w="75" h="566">
                <a:moveTo>
                  <a:pt x="37" y="565"/>
                </a:moveTo>
                <a:cubicBezTo>
                  <a:pt x="17" y="565"/>
                  <a:pt x="0" y="550"/>
                  <a:pt x="0" y="530"/>
                </a:cubicBezTo>
                <a:lnTo>
                  <a:pt x="0" y="36"/>
                </a:lnTo>
                <a:cubicBezTo>
                  <a:pt x="0" y="16"/>
                  <a:pt x="17" y="0"/>
                  <a:pt x="37" y="0"/>
                </a:cubicBezTo>
                <a:cubicBezTo>
                  <a:pt x="58" y="0"/>
                  <a:pt x="74" y="16"/>
                  <a:pt x="74" y="36"/>
                </a:cubicBezTo>
                <a:lnTo>
                  <a:pt x="74" y="530"/>
                </a:lnTo>
                <a:cubicBezTo>
                  <a:pt x="74" y="550"/>
                  <a:pt x="58" y="565"/>
                  <a:pt x="37" y="565"/>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1" name="Freeform 68">
            <a:extLst>
              <a:ext uri="{FF2B5EF4-FFF2-40B4-BE49-F238E27FC236}">
                <a16:creationId xmlns:a16="http://schemas.microsoft.com/office/drawing/2014/main" id="{A18AD29B-DFA2-48DB-B616-DB06ADCA28BD}"/>
              </a:ext>
            </a:extLst>
          </p:cNvPr>
          <p:cNvSpPr>
            <a:spLocks noChangeArrowheads="1"/>
          </p:cNvSpPr>
          <p:nvPr/>
        </p:nvSpPr>
        <p:spPr bwMode="auto">
          <a:xfrm>
            <a:off x="6889750" y="1704975"/>
            <a:ext cx="26988" cy="50800"/>
          </a:xfrm>
          <a:custGeom>
            <a:avLst/>
            <a:gdLst>
              <a:gd name="T0" fmla="*/ 37 w 75"/>
              <a:gd name="T1" fmla="*/ 141 h 142"/>
              <a:gd name="T2" fmla="*/ 0 w 75"/>
              <a:gd name="T3" fmla="*/ 106 h 142"/>
              <a:gd name="T4" fmla="*/ 0 w 75"/>
              <a:gd name="T5" fmla="*/ 35 h 142"/>
              <a:gd name="T6" fmla="*/ 37 w 75"/>
              <a:gd name="T7" fmla="*/ 0 h 142"/>
              <a:gd name="T8" fmla="*/ 74 w 75"/>
              <a:gd name="T9" fmla="*/ 35 h 142"/>
              <a:gd name="T10" fmla="*/ 74 w 75"/>
              <a:gd name="T11" fmla="*/ 106 h 142"/>
              <a:gd name="T12" fmla="*/ 37 w 75"/>
              <a:gd name="T13" fmla="*/ 141 h 142"/>
            </a:gdLst>
            <a:ahLst/>
            <a:cxnLst>
              <a:cxn ang="0">
                <a:pos x="T0" y="T1"/>
              </a:cxn>
              <a:cxn ang="0">
                <a:pos x="T2" y="T3"/>
              </a:cxn>
              <a:cxn ang="0">
                <a:pos x="T4" y="T5"/>
              </a:cxn>
              <a:cxn ang="0">
                <a:pos x="T6" y="T7"/>
              </a:cxn>
              <a:cxn ang="0">
                <a:pos x="T8" y="T9"/>
              </a:cxn>
              <a:cxn ang="0">
                <a:pos x="T10" y="T11"/>
              </a:cxn>
              <a:cxn ang="0">
                <a:pos x="T12" y="T13"/>
              </a:cxn>
            </a:cxnLst>
            <a:rect l="0" t="0" r="r" b="b"/>
            <a:pathLst>
              <a:path w="75" h="142">
                <a:moveTo>
                  <a:pt x="37" y="141"/>
                </a:moveTo>
                <a:cubicBezTo>
                  <a:pt x="17" y="141"/>
                  <a:pt x="0" y="125"/>
                  <a:pt x="0" y="106"/>
                </a:cubicBezTo>
                <a:lnTo>
                  <a:pt x="0" y="35"/>
                </a:lnTo>
                <a:cubicBezTo>
                  <a:pt x="0" y="16"/>
                  <a:pt x="17" y="0"/>
                  <a:pt x="37" y="0"/>
                </a:cubicBezTo>
                <a:cubicBezTo>
                  <a:pt x="58" y="0"/>
                  <a:pt x="74" y="16"/>
                  <a:pt x="74" y="35"/>
                </a:cubicBezTo>
                <a:lnTo>
                  <a:pt x="74" y="106"/>
                </a:lnTo>
                <a:cubicBezTo>
                  <a:pt x="74" y="125"/>
                  <a:pt x="58" y="141"/>
                  <a:pt x="37" y="141"/>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2" name="Freeform 69">
            <a:extLst>
              <a:ext uri="{FF2B5EF4-FFF2-40B4-BE49-F238E27FC236}">
                <a16:creationId xmlns:a16="http://schemas.microsoft.com/office/drawing/2014/main" id="{B10806AC-EAB1-4FC3-9397-74B1DD2B07A3}"/>
              </a:ext>
            </a:extLst>
          </p:cNvPr>
          <p:cNvSpPr>
            <a:spLocks noChangeArrowheads="1"/>
          </p:cNvSpPr>
          <p:nvPr/>
        </p:nvSpPr>
        <p:spPr bwMode="auto">
          <a:xfrm>
            <a:off x="6808788" y="1539875"/>
            <a:ext cx="26987" cy="215900"/>
          </a:xfrm>
          <a:custGeom>
            <a:avLst/>
            <a:gdLst>
              <a:gd name="T0" fmla="*/ 0 w 75"/>
              <a:gd name="T1" fmla="*/ 565 h 601"/>
              <a:gd name="T2" fmla="*/ 0 w 75"/>
              <a:gd name="T3" fmla="*/ 35 h 601"/>
              <a:gd name="T4" fmla="*/ 37 w 75"/>
              <a:gd name="T5" fmla="*/ 0 h 601"/>
              <a:gd name="T6" fmla="*/ 74 w 75"/>
              <a:gd name="T7" fmla="*/ 35 h 601"/>
              <a:gd name="T8" fmla="*/ 74 w 75"/>
              <a:gd name="T9" fmla="*/ 565 h 601"/>
              <a:gd name="T10" fmla="*/ 37 w 75"/>
              <a:gd name="T11" fmla="*/ 600 h 601"/>
              <a:gd name="T12" fmla="*/ 0 w 75"/>
              <a:gd name="T13" fmla="*/ 565 h 601"/>
            </a:gdLst>
            <a:ahLst/>
            <a:cxnLst>
              <a:cxn ang="0">
                <a:pos x="T0" y="T1"/>
              </a:cxn>
              <a:cxn ang="0">
                <a:pos x="T2" y="T3"/>
              </a:cxn>
              <a:cxn ang="0">
                <a:pos x="T4" y="T5"/>
              </a:cxn>
              <a:cxn ang="0">
                <a:pos x="T6" y="T7"/>
              </a:cxn>
              <a:cxn ang="0">
                <a:pos x="T8" y="T9"/>
              </a:cxn>
              <a:cxn ang="0">
                <a:pos x="T10" y="T11"/>
              </a:cxn>
              <a:cxn ang="0">
                <a:pos x="T12" y="T13"/>
              </a:cxn>
            </a:cxnLst>
            <a:rect l="0" t="0" r="r" b="b"/>
            <a:pathLst>
              <a:path w="75" h="601">
                <a:moveTo>
                  <a:pt x="0" y="565"/>
                </a:moveTo>
                <a:lnTo>
                  <a:pt x="0" y="35"/>
                </a:lnTo>
                <a:cubicBezTo>
                  <a:pt x="0" y="16"/>
                  <a:pt x="16" y="0"/>
                  <a:pt x="37" y="0"/>
                </a:cubicBezTo>
                <a:cubicBezTo>
                  <a:pt x="57" y="0"/>
                  <a:pt x="74" y="16"/>
                  <a:pt x="74" y="35"/>
                </a:cubicBezTo>
                <a:lnTo>
                  <a:pt x="74" y="565"/>
                </a:lnTo>
                <a:cubicBezTo>
                  <a:pt x="74" y="584"/>
                  <a:pt x="57" y="600"/>
                  <a:pt x="37" y="600"/>
                </a:cubicBezTo>
                <a:cubicBezTo>
                  <a:pt x="16" y="600"/>
                  <a:pt x="0" y="584"/>
                  <a:pt x="0" y="565"/>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3" name="Freeform 70">
            <a:extLst>
              <a:ext uri="{FF2B5EF4-FFF2-40B4-BE49-F238E27FC236}">
                <a16:creationId xmlns:a16="http://schemas.microsoft.com/office/drawing/2014/main" id="{6F8AA5D2-788A-4C12-9AFE-BCBC4BC7C5EB}"/>
              </a:ext>
            </a:extLst>
          </p:cNvPr>
          <p:cNvSpPr>
            <a:spLocks noChangeArrowheads="1"/>
          </p:cNvSpPr>
          <p:nvPr/>
        </p:nvSpPr>
        <p:spPr bwMode="auto">
          <a:xfrm>
            <a:off x="6808788" y="1476375"/>
            <a:ext cx="26987" cy="38100"/>
          </a:xfrm>
          <a:custGeom>
            <a:avLst/>
            <a:gdLst>
              <a:gd name="T0" fmla="*/ 37 w 75"/>
              <a:gd name="T1" fmla="*/ 106 h 107"/>
              <a:gd name="T2" fmla="*/ 0 w 75"/>
              <a:gd name="T3" fmla="*/ 71 h 107"/>
              <a:gd name="T4" fmla="*/ 0 w 75"/>
              <a:gd name="T5" fmla="*/ 36 h 107"/>
              <a:gd name="T6" fmla="*/ 37 w 75"/>
              <a:gd name="T7" fmla="*/ 0 h 107"/>
              <a:gd name="T8" fmla="*/ 74 w 75"/>
              <a:gd name="T9" fmla="*/ 36 h 107"/>
              <a:gd name="T10" fmla="*/ 74 w 75"/>
              <a:gd name="T11" fmla="*/ 71 h 107"/>
              <a:gd name="T12" fmla="*/ 37 w 75"/>
              <a:gd name="T13" fmla="*/ 106 h 107"/>
            </a:gdLst>
            <a:ahLst/>
            <a:cxnLst>
              <a:cxn ang="0">
                <a:pos x="T0" y="T1"/>
              </a:cxn>
              <a:cxn ang="0">
                <a:pos x="T2" y="T3"/>
              </a:cxn>
              <a:cxn ang="0">
                <a:pos x="T4" y="T5"/>
              </a:cxn>
              <a:cxn ang="0">
                <a:pos x="T6" y="T7"/>
              </a:cxn>
              <a:cxn ang="0">
                <a:pos x="T8" y="T9"/>
              </a:cxn>
              <a:cxn ang="0">
                <a:pos x="T10" y="T11"/>
              </a:cxn>
              <a:cxn ang="0">
                <a:pos x="T12" y="T13"/>
              </a:cxn>
            </a:cxnLst>
            <a:rect l="0" t="0" r="r" b="b"/>
            <a:pathLst>
              <a:path w="75" h="107">
                <a:moveTo>
                  <a:pt x="37" y="106"/>
                </a:moveTo>
                <a:cubicBezTo>
                  <a:pt x="16" y="106"/>
                  <a:pt x="0" y="90"/>
                  <a:pt x="0" y="71"/>
                </a:cubicBezTo>
                <a:lnTo>
                  <a:pt x="0" y="36"/>
                </a:lnTo>
                <a:cubicBezTo>
                  <a:pt x="0" y="16"/>
                  <a:pt x="16" y="0"/>
                  <a:pt x="37" y="0"/>
                </a:cubicBezTo>
                <a:cubicBezTo>
                  <a:pt x="57" y="0"/>
                  <a:pt x="74" y="16"/>
                  <a:pt x="74" y="36"/>
                </a:cubicBezTo>
                <a:lnTo>
                  <a:pt x="74" y="71"/>
                </a:lnTo>
                <a:cubicBezTo>
                  <a:pt x="74" y="90"/>
                  <a:pt x="57" y="106"/>
                  <a:pt x="37" y="106"/>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4" name="Freeform 71">
            <a:extLst>
              <a:ext uri="{FF2B5EF4-FFF2-40B4-BE49-F238E27FC236}">
                <a16:creationId xmlns:a16="http://schemas.microsoft.com/office/drawing/2014/main" id="{F1232324-23A0-424A-B98D-E73A4CDC667F}"/>
              </a:ext>
            </a:extLst>
          </p:cNvPr>
          <p:cNvSpPr>
            <a:spLocks noChangeArrowheads="1"/>
          </p:cNvSpPr>
          <p:nvPr/>
        </p:nvSpPr>
        <p:spPr bwMode="auto">
          <a:xfrm>
            <a:off x="6489700" y="2060575"/>
            <a:ext cx="346075" cy="25400"/>
          </a:xfrm>
          <a:custGeom>
            <a:avLst/>
            <a:gdLst>
              <a:gd name="T0" fmla="*/ 923 w 961"/>
              <a:gd name="T1" fmla="*/ 70 h 71"/>
              <a:gd name="T2" fmla="*/ 37 w 961"/>
              <a:gd name="T3" fmla="*/ 70 h 71"/>
              <a:gd name="T4" fmla="*/ 0 w 961"/>
              <a:gd name="T5" fmla="*/ 35 h 71"/>
              <a:gd name="T6" fmla="*/ 37 w 961"/>
              <a:gd name="T7" fmla="*/ 0 h 71"/>
              <a:gd name="T8" fmla="*/ 923 w 961"/>
              <a:gd name="T9" fmla="*/ 0 h 71"/>
              <a:gd name="T10" fmla="*/ 960 w 961"/>
              <a:gd name="T11" fmla="*/ 35 h 71"/>
              <a:gd name="T12" fmla="*/ 923 w 961"/>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961" h="71">
                <a:moveTo>
                  <a:pt x="923" y="70"/>
                </a:moveTo>
                <a:lnTo>
                  <a:pt x="37" y="70"/>
                </a:lnTo>
                <a:cubicBezTo>
                  <a:pt x="16" y="70"/>
                  <a:pt x="0" y="54"/>
                  <a:pt x="0" y="35"/>
                </a:cubicBezTo>
                <a:cubicBezTo>
                  <a:pt x="0" y="15"/>
                  <a:pt x="16" y="0"/>
                  <a:pt x="37" y="0"/>
                </a:cubicBezTo>
                <a:lnTo>
                  <a:pt x="923" y="0"/>
                </a:lnTo>
                <a:cubicBezTo>
                  <a:pt x="943" y="0"/>
                  <a:pt x="960" y="15"/>
                  <a:pt x="960" y="35"/>
                </a:cubicBezTo>
                <a:cubicBezTo>
                  <a:pt x="960" y="54"/>
                  <a:pt x="943" y="70"/>
                  <a:pt x="923" y="70"/>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5" name="Freeform 72">
            <a:extLst>
              <a:ext uri="{FF2B5EF4-FFF2-40B4-BE49-F238E27FC236}">
                <a16:creationId xmlns:a16="http://schemas.microsoft.com/office/drawing/2014/main" id="{FF662A42-9314-42AC-9977-320E007DBCD5}"/>
              </a:ext>
            </a:extLst>
          </p:cNvPr>
          <p:cNvSpPr>
            <a:spLocks noChangeArrowheads="1"/>
          </p:cNvSpPr>
          <p:nvPr/>
        </p:nvSpPr>
        <p:spPr bwMode="auto">
          <a:xfrm>
            <a:off x="6862763" y="2060575"/>
            <a:ext cx="53975" cy="25400"/>
          </a:xfrm>
          <a:custGeom>
            <a:avLst/>
            <a:gdLst>
              <a:gd name="T0" fmla="*/ 110 w 148"/>
              <a:gd name="T1" fmla="*/ 70 h 71"/>
              <a:gd name="T2" fmla="*/ 36 w 148"/>
              <a:gd name="T3" fmla="*/ 70 h 71"/>
              <a:gd name="T4" fmla="*/ 0 w 148"/>
              <a:gd name="T5" fmla="*/ 35 h 71"/>
              <a:gd name="T6" fmla="*/ 36 w 148"/>
              <a:gd name="T7" fmla="*/ 0 h 71"/>
              <a:gd name="T8" fmla="*/ 110 w 148"/>
              <a:gd name="T9" fmla="*/ 0 h 71"/>
              <a:gd name="T10" fmla="*/ 147 w 148"/>
              <a:gd name="T11" fmla="*/ 35 h 71"/>
              <a:gd name="T12" fmla="*/ 110 w 148"/>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148" h="71">
                <a:moveTo>
                  <a:pt x="110" y="70"/>
                </a:moveTo>
                <a:lnTo>
                  <a:pt x="36" y="70"/>
                </a:lnTo>
                <a:cubicBezTo>
                  <a:pt x="16" y="70"/>
                  <a:pt x="0" y="54"/>
                  <a:pt x="0" y="35"/>
                </a:cubicBezTo>
                <a:cubicBezTo>
                  <a:pt x="0" y="15"/>
                  <a:pt x="16" y="0"/>
                  <a:pt x="36" y="0"/>
                </a:cubicBezTo>
                <a:lnTo>
                  <a:pt x="110" y="0"/>
                </a:lnTo>
                <a:cubicBezTo>
                  <a:pt x="131" y="0"/>
                  <a:pt x="147" y="15"/>
                  <a:pt x="147" y="35"/>
                </a:cubicBezTo>
                <a:cubicBezTo>
                  <a:pt x="147" y="54"/>
                  <a:pt x="131" y="70"/>
                  <a:pt x="110" y="70"/>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6" name="Freeform 73">
            <a:extLst>
              <a:ext uri="{FF2B5EF4-FFF2-40B4-BE49-F238E27FC236}">
                <a16:creationId xmlns:a16="http://schemas.microsoft.com/office/drawing/2014/main" id="{352130A3-CE76-4227-9784-0ED4367742B1}"/>
              </a:ext>
            </a:extLst>
          </p:cNvPr>
          <p:cNvSpPr>
            <a:spLocks noChangeArrowheads="1"/>
          </p:cNvSpPr>
          <p:nvPr/>
        </p:nvSpPr>
        <p:spPr bwMode="auto">
          <a:xfrm>
            <a:off x="6530975" y="1781175"/>
            <a:ext cx="185738" cy="177800"/>
          </a:xfrm>
          <a:custGeom>
            <a:avLst/>
            <a:gdLst>
              <a:gd name="T0" fmla="*/ 480 w 517"/>
              <a:gd name="T1" fmla="*/ 409 h 495"/>
              <a:gd name="T2" fmla="*/ 284 w 517"/>
              <a:gd name="T3" fmla="*/ 222 h 495"/>
              <a:gd name="T4" fmla="*/ 232 w 517"/>
              <a:gd name="T5" fmla="*/ 222 h 495"/>
              <a:gd name="T6" fmla="*/ 232 w 517"/>
              <a:gd name="T7" fmla="*/ 272 h 495"/>
              <a:gd name="T8" fmla="*/ 443 w 517"/>
              <a:gd name="T9" fmla="*/ 474 h 495"/>
              <a:gd name="T10" fmla="*/ 443 w 517"/>
              <a:gd name="T11" fmla="*/ 494 h 495"/>
              <a:gd name="T12" fmla="*/ 406 w 517"/>
              <a:gd name="T13" fmla="*/ 494 h 495"/>
              <a:gd name="T14" fmla="*/ 0 w 517"/>
              <a:gd name="T15" fmla="*/ 106 h 495"/>
              <a:gd name="T16" fmla="*/ 0 w 517"/>
              <a:gd name="T17" fmla="*/ 35 h 495"/>
              <a:gd name="T18" fmla="*/ 37 w 517"/>
              <a:gd name="T19" fmla="*/ 0 h 495"/>
              <a:gd name="T20" fmla="*/ 110 w 517"/>
              <a:gd name="T21" fmla="*/ 0 h 495"/>
              <a:gd name="T22" fmla="*/ 480 w 517"/>
              <a:gd name="T23" fmla="*/ 226 h 495"/>
              <a:gd name="T24" fmla="*/ 516 w 517"/>
              <a:gd name="T25" fmla="*/ 374 h 495"/>
              <a:gd name="T26" fmla="*/ 480 w 517"/>
              <a:gd name="T27" fmla="*/ 40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495">
                <a:moveTo>
                  <a:pt x="480" y="409"/>
                </a:moveTo>
                <a:lnTo>
                  <a:pt x="284" y="222"/>
                </a:lnTo>
                <a:cubicBezTo>
                  <a:pt x="270" y="208"/>
                  <a:pt x="246" y="208"/>
                  <a:pt x="232" y="222"/>
                </a:cubicBezTo>
                <a:cubicBezTo>
                  <a:pt x="217" y="236"/>
                  <a:pt x="217" y="258"/>
                  <a:pt x="232" y="272"/>
                </a:cubicBezTo>
                <a:lnTo>
                  <a:pt x="443" y="474"/>
                </a:lnTo>
                <a:lnTo>
                  <a:pt x="443" y="494"/>
                </a:lnTo>
                <a:lnTo>
                  <a:pt x="406" y="494"/>
                </a:lnTo>
                <a:cubicBezTo>
                  <a:pt x="182" y="494"/>
                  <a:pt x="0" y="320"/>
                  <a:pt x="0" y="106"/>
                </a:cubicBezTo>
                <a:lnTo>
                  <a:pt x="0" y="35"/>
                </a:lnTo>
                <a:cubicBezTo>
                  <a:pt x="0" y="16"/>
                  <a:pt x="16" y="0"/>
                  <a:pt x="37" y="0"/>
                </a:cubicBezTo>
                <a:lnTo>
                  <a:pt x="110" y="0"/>
                </a:lnTo>
                <a:cubicBezTo>
                  <a:pt x="274" y="0"/>
                  <a:pt x="415" y="93"/>
                  <a:pt x="480" y="226"/>
                </a:cubicBezTo>
                <a:cubicBezTo>
                  <a:pt x="501" y="271"/>
                  <a:pt x="514" y="321"/>
                  <a:pt x="516" y="374"/>
                </a:cubicBezTo>
                <a:lnTo>
                  <a:pt x="480" y="409"/>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7" name="Freeform 74">
            <a:extLst>
              <a:ext uri="{FF2B5EF4-FFF2-40B4-BE49-F238E27FC236}">
                <a16:creationId xmlns:a16="http://schemas.microsoft.com/office/drawing/2014/main" id="{6B84D1ED-A5DE-4462-958F-50A7F1318913}"/>
              </a:ext>
            </a:extLst>
          </p:cNvPr>
          <p:cNvSpPr>
            <a:spLocks noChangeArrowheads="1"/>
          </p:cNvSpPr>
          <p:nvPr/>
        </p:nvSpPr>
        <p:spPr bwMode="auto">
          <a:xfrm>
            <a:off x="6689725" y="1781175"/>
            <a:ext cx="185738" cy="177800"/>
          </a:xfrm>
          <a:custGeom>
            <a:avLst/>
            <a:gdLst>
              <a:gd name="T0" fmla="*/ 516 w 517"/>
              <a:gd name="T1" fmla="*/ 106 h 495"/>
              <a:gd name="T2" fmla="*/ 110 w 517"/>
              <a:gd name="T3" fmla="*/ 494 h 495"/>
              <a:gd name="T4" fmla="*/ 74 w 517"/>
              <a:gd name="T5" fmla="*/ 494 h 495"/>
              <a:gd name="T6" fmla="*/ 74 w 517"/>
              <a:gd name="T7" fmla="*/ 474 h 495"/>
              <a:gd name="T8" fmla="*/ 284 w 517"/>
              <a:gd name="T9" fmla="*/ 272 h 495"/>
              <a:gd name="T10" fmla="*/ 284 w 517"/>
              <a:gd name="T11" fmla="*/ 222 h 495"/>
              <a:gd name="T12" fmla="*/ 232 w 517"/>
              <a:gd name="T13" fmla="*/ 222 h 495"/>
              <a:gd name="T14" fmla="*/ 37 w 517"/>
              <a:gd name="T15" fmla="*/ 409 h 495"/>
              <a:gd name="T16" fmla="*/ 0 w 517"/>
              <a:gd name="T17" fmla="*/ 374 h 495"/>
              <a:gd name="T18" fmla="*/ 37 w 517"/>
              <a:gd name="T19" fmla="*/ 226 h 495"/>
              <a:gd name="T20" fmla="*/ 406 w 517"/>
              <a:gd name="T21" fmla="*/ 0 h 495"/>
              <a:gd name="T22" fmla="*/ 480 w 517"/>
              <a:gd name="T23" fmla="*/ 0 h 495"/>
              <a:gd name="T24" fmla="*/ 516 w 517"/>
              <a:gd name="T25" fmla="*/ 35 h 495"/>
              <a:gd name="T26" fmla="*/ 516 w 517"/>
              <a:gd name="T27" fmla="*/ 106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7" h="495">
                <a:moveTo>
                  <a:pt x="516" y="106"/>
                </a:moveTo>
                <a:cubicBezTo>
                  <a:pt x="516" y="320"/>
                  <a:pt x="334" y="494"/>
                  <a:pt x="110" y="494"/>
                </a:cubicBezTo>
                <a:lnTo>
                  <a:pt x="74" y="494"/>
                </a:lnTo>
                <a:lnTo>
                  <a:pt x="74" y="474"/>
                </a:lnTo>
                <a:lnTo>
                  <a:pt x="284" y="272"/>
                </a:lnTo>
                <a:cubicBezTo>
                  <a:pt x="299" y="258"/>
                  <a:pt x="299" y="236"/>
                  <a:pt x="284" y="222"/>
                </a:cubicBezTo>
                <a:cubicBezTo>
                  <a:pt x="270" y="208"/>
                  <a:pt x="246" y="208"/>
                  <a:pt x="232" y="222"/>
                </a:cubicBezTo>
                <a:lnTo>
                  <a:pt x="37" y="409"/>
                </a:lnTo>
                <a:lnTo>
                  <a:pt x="0" y="374"/>
                </a:lnTo>
                <a:cubicBezTo>
                  <a:pt x="2" y="321"/>
                  <a:pt x="15" y="271"/>
                  <a:pt x="37" y="226"/>
                </a:cubicBezTo>
                <a:cubicBezTo>
                  <a:pt x="101" y="93"/>
                  <a:pt x="242" y="0"/>
                  <a:pt x="406" y="0"/>
                </a:cubicBezTo>
                <a:lnTo>
                  <a:pt x="480" y="0"/>
                </a:lnTo>
                <a:cubicBezTo>
                  <a:pt x="500" y="0"/>
                  <a:pt x="516" y="16"/>
                  <a:pt x="516" y="35"/>
                </a:cubicBezTo>
                <a:lnTo>
                  <a:pt x="516" y="106"/>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8" name="Freeform 75">
            <a:extLst>
              <a:ext uri="{FF2B5EF4-FFF2-40B4-BE49-F238E27FC236}">
                <a16:creationId xmlns:a16="http://schemas.microsoft.com/office/drawing/2014/main" id="{3269A8A3-E50C-41CE-9424-A1D97EB8D095}"/>
              </a:ext>
            </a:extLst>
          </p:cNvPr>
          <p:cNvSpPr>
            <a:spLocks noChangeArrowheads="1"/>
          </p:cNvSpPr>
          <p:nvPr/>
        </p:nvSpPr>
        <p:spPr bwMode="auto">
          <a:xfrm>
            <a:off x="6689725" y="1958975"/>
            <a:ext cx="26988" cy="127000"/>
          </a:xfrm>
          <a:custGeom>
            <a:avLst/>
            <a:gdLst>
              <a:gd name="T0" fmla="*/ 74 w 75"/>
              <a:gd name="T1" fmla="*/ 0 h 354"/>
              <a:gd name="T2" fmla="*/ 74 w 75"/>
              <a:gd name="T3" fmla="*/ 318 h 354"/>
              <a:gd name="T4" fmla="*/ 37 w 75"/>
              <a:gd name="T5" fmla="*/ 353 h 354"/>
              <a:gd name="T6" fmla="*/ 0 w 75"/>
              <a:gd name="T7" fmla="*/ 318 h 354"/>
              <a:gd name="T8" fmla="*/ 0 w 75"/>
              <a:gd name="T9" fmla="*/ 0 h 354"/>
              <a:gd name="T10" fmla="*/ 74 w 75"/>
              <a:gd name="T11" fmla="*/ 0 h 354"/>
            </a:gdLst>
            <a:ahLst/>
            <a:cxnLst>
              <a:cxn ang="0">
                <a:pos x="T0" y="T1"/>
              </a:cxn>
              <a:cxn ang="0">
                <a:pos x="T2" y="T3"/>
              </a:cxn>
              <a:cxn ang="0">
                <a:pos x="T4" y="T5"/>
              </a:cxn>
              <a:cxn ang="0">
                <a:pos x="T6" y="T7"/>
              </a:cxn>
              <a:cxn ang="0">
                <a:pos x="T8" y="T9"/>
              </a:cxn>
              <a:cxn ang="0">
                <a:pos x="T10" y="T11"/>
              </a:cxn>
            </a:cxnLst>
            <a:rect l="0" t="0" r="r" b="b"/>
            <a:pathLst>
              <a:path w="75" h="354">
                <a:moveTo>
                  <a:pt x="74" y="0"/>
                </a:moveTo>
                <a:lnTo>
                  <a:pt x="74" y="318"/>
                </a:lnTo>
                <a:cubicBezTo>
                  <a:pt x="74" y="337"/>
                  <a:pt x="57" y="353"/>
                  <a:pt x="37" y="353"/>
                </a:cubicBezTo>
                <a:cubicBezTo>
                  <a:pt x="16" y="353"/>
                  <a:pt x="0" y="337"/>
                  <a:pt x="0" y="318"/>
                </a:cubicBezTo>
                <a:lnTo>
                  <a:pt x="0" y="0"/>
                </a:lnTo>
                <a:lnTo>
                  <a:pt x="74"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9" name="Freeform 76">
            <a:extLst>
              <a:ext uri="{FF2B5EF4-FFF2-40B4-BE49-F238E27FC236}">
                <a16:creationId xmlns:a16="http://schemas.microsoft.com/office/drawing/2014/main" id="{72998532-981D-43EA-B629-049D95865160}"/>
              </a:ext>
            </a:extLst>
          </p:cNvPr>
          <p:cNvSpPr>
            <a:spLocks noChangeArrowheads="1"/>
          </p:cNvSpPr>
          <p:nvPr/>
        </p:nvSpPr>
        <p:spPr bwMode="auto">
          <a:xfrm>
            <a:off x="7353300" y="2035175"/>
            <a:ext cx="585788" cy="25400"/>
          </a:xfrm>
          <a:custGeom>
            <a:avLst/>
            <a:gdLst>
              <a:gd name="T0" fmla="*/ 37 w 1626"/>
              <a:gd name="T1" fmla="*/ 71 h 72"/>
              <a:gd name="T2" fmla="*/ 0 w 1626"/>
              <a:gd name="T3" fmla="*/ 35 h 72"/>
              <a:gd name="T4" fmla="*/ 37 w 1626"/>
              <a:gd name="T5" fmla="*/ 0 h 72"/>
              <a:gd name="T6" fmla="*/ 1588 w 1626"/>
              <a:gd name="T7" fmla="*/ 0 h 72"/>
              <a:gd name="T8" fmla="*/ 1625 w 1626"/>
              <a:gd name="T9" fmla="*/ 35 h 72"/>
              <a:gd name="T10" fmla="*/ 1588 w 1626"/>
              <a:gd name="T11" fmla="*/ 71 h 72"/>
              <a:gd name="T12" fmla="*/ 37 w 1626"/>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1626" h="72">
                <a:moveTo>
                  <a:pt x="37" y="71"/>
                </a:moveTo>
                <a:cubicBezTo>
                  <a:pt x="17" y="71"/>
                  <a:pt x="0" y="55"/>
                  <a:pt x="0" y="35"/>
                </a:cubicBezTo>
                <a:cubicBezTo>
                  <a:pt x="0" y="16"/>
                  <a:pt x="17" y="0"/>
                  <a:pt x="37" y="0"/>
                </a:cubicBezTo>
                <a:lnTo>
                  <a:pt x="1588" y="0"/>
                </a:lnTo>
                <a:cubicBezTo>
                  <a:pt x="1608" y="0"/>
                  <a:pt x="1625" y="16"/>
                  <a:pt x="1625" y="35"/>
                </a:cubicBezTo>
                <a:cubicBezTo>
                  <a:pt x="1625" y="55"/>
                  <a:pt x="1608" y="71"/>
                  <a:pt x="1588" y="71"/>
                </a:cubicBezTo>
                <a:lnTo>
                  <a:pt x="37" y="71"/>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0" name="Freeform 77">
            <a:extLst>
              <a:ext uri="{FF2B5EF4-FFF2-40B4-BE49-F238E27FC236}">
                <a16:creationId xmlns:a16="http://schemas.microsoft.com/office/drawing/2014/main" id="{52C983B1-EE3C-4266-8AEE-F7D244B389C9}"/>
              </a:ext>
            </a:extLst>
          </p:cNvPr>
          <p:cNvSpPr>
            <a:spLocks noChangeArrowheads="1"/>
          </p:cNvSpPr>
          <p:nvPr/>
        </p:nvSpPr>
        <p:spPr bwMode="auto">
          <a:xfrm>
            <a:off x="7964488" y="2035175"/>
            <a:ext cx="26987" cy="25400"/>
          </a:xfrm>
          <a:custGeom>
            <a:avLst/>
            <a:gdLst>
              <a:gd name="T0" fmla="*/ 74 w 75"/>
              <a:gd name="T1" fmla="*/ 35 h 72"/>
              <a:gd name="T2" fmla="*/ 37 w 75"/>
              <a:gd name="T3" fmla="*/ 71 h 72"/>
              <a:gd name="T4" fmla="*/ 0 w 75"/>
              <a:gd name="T5" fmla="*/ 35 h 72"/>
              <a:gd name="T6" fmla="*/ 37 w 75"/>
              <a:gd name="T7" fmla="*/ 0 h 72"/>
              <a:gd name="T8" fmla="*/ 74 w 75"/>
              <a:gd name="T9" fmla="*/ 35 h 72"/>
            </a:gdLst>
            <a:ahLst/>
            <a:cxnLst>
              <a:cxn ang="0">
                <a:pos x="T0" y="T1"/>
              </a:cxn>
              <a:cxn ang="0">
                <a:pos x="T2" y="T3"/>
              </a:cxn>
              <a:cxn ang="0">
                <a:pos x="T4" y="T5"/>
              </a:cxn>
              <a:cxn ang="0">
                <a:pos x="T6" y="T7"/>
              </a:cxn>
              <a:cxn ang="0">
                <a:pos x="T8" y="T9"/>
              </a:cxn>
            </a:cxnLst>
            <a:rect l="0" t="0" r="r" b="b"/>
            <a:pathLst>
              <a:path w="75" h="72">
                <a:moveTo>
                  <a:pt x="74" y="35"/>
                </a:moveTo>
                <a:cubicBezTo>
                  <a:pt x="74" y="55"/>
                  <a:pt x="58" y="71"/>
                  <a:pt x="37" y="71"/>
                </a:cubicBezTo>
                <a:cubicBezTo>
                  <a:pt x="17" y="71"/>
                  <a:pt x="0" y="55"/>
                  <a:pt x="0" y="35"/>
                </a:cubicBezTo>
                <a:cubicBezTo>
                  <a:pt x="0" y="16"/>
                  <a:pt x="17" y="0"/>
                  <a:pt x="37" y="0"/>
                </a:cubicBezTo>
                <a:cubicBezTo>
                  <a:pt x="58" y="0"/>
                  <a:pt x="74" y="16"/>
                  <a:pt x="74" y="35"/>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1" name="Freeform 78">
            <a:extLst>
              <a:ext uri="{FF2B5EF4-FFF2-40B4-BE49-F238E27FC236}">
                <a16:creationId xmlns:a16="http://schemas.microsoft.com/office/drawing/2014/main" id="{3C739A55-4CB5-43AE-9112-B50D6C8A365E}"/>
              </a:ext>
            </a:extLst>
          </p:cNvPr>
          <p:cNvSpPr>
            <a:spLocks noChangeArrowheads="1"/>
          </p:cNvSpPr>
          <p:nvPr/>
        </p:nvSpPr>
        <p:spPr bwMode="auto">
          <a:xfrm>
            <a:off x="7537450" y="1497013"/>
            <a:ext cx="269875" cy="434975"/>
          </a:xfrm>
          <a:custGeom>
            <a:avLst/>
            <a:gdLst>
              <a:gd name="T0" fmla="*/ 543 w 750"/>
              <a:gd name="T1" fmla="*/ 1133 h 1210"/>
              <a:gd name="T2" fmla="*/ 411 w 750"/>
              <a:gd name="T3" fmla="*/ 1209 h 1210"/>
              <a:gd name="T4" fmla="*/ 411 w 750"/>
              <a:gd name="T5" fmla="*/ 613 h 1210"/>
              <a:gd name="T6" fmla="*/ 374 w 750"/>
              <a:gd name="T7" fmla="*/ 578 h 1210"/>
              <a:gd name="T8" fmla="*/ 337 w 750"/>
              <a:gd name="T9" fmla="*/ 613 h 1210"/>
              <a:gd name="T10" fmla="*/ 337 w 750"/>
              <a:gd name="T11" fmla="*/ 1209 h 1210"/>
              <a:gd name="T12" fmla="*/ 206 w 750"/>
              <a:gd name="T13" fmla="*/ 1133 h 1210"/>
              <a:gd name="T14" fmla="*/ 6 w 750"/>
              <a:gd name="T15" fmla="*/ 592 h 1210"/>
              <a:gd name="T16" fmla="*/ 258 w 750"/>
              <a:gd name="T17" fmla="*/ 60 h 1210"/>
              <a:gd name="T18" fmla="*/ 265 w 750"/>
              <a:gd name="T19" fmla="*/ 53 h 1210"/>
              <a:gd name="T20" fmla="*/ 483 w 750"/>
              <a:gd name="T21" fmla="*/ 53 h 1210"/>
              <a:gd name="T22" fmla="*/ 492 w 750"/>
              <a:gd name="T23" fmla="*/ 61 h 1210"/>
              <a:gd name="T24" fmla="*/ 743 w 750"/>
              <a:gd name="T25" fmla="*/ 592 h 1210"/>
              <a:gd name="T26" fmla="*/ 543 w 750"/>
              <a:gd name="T27" fmla="*/ 1133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0" h="1210">
                <a:moveTo>
                  <a:pt x="543" y="1133"/>
                </a:moveTo>
                <a:cubicBezTo>
                  <a:pt x="501" y="1174"/>
                  <a:pt x="456" y="1200"/>
                  <a:pt x="411" y="1209"/>
                </a:cubicBezTo>
                <a:lnTo>
                  <a:pt x="411" y="613"/>
                </a:lnTo>
                <a:cubicBezTo>
                  <a:pt x="411" y="594"/>
                  <a:pt x="395" y="578"/>
                  <a:pt x="374" y="578"/>
                </a:cubicBezTo>
                <a:cubicBezTo>
                  <a:pt x="354" y="578"/>
                  <a:pt x="337" y="594"/>
                  <a:pt x="337" y="613"/>
                </a:cubicBezTo>
                <a:lnTo>
                  <a:pt x="337" y="1209"/>
                </a:lnTo>
                <a:cubicBezTo>
                  <a:pt x="293" y="1200"/>
                  <a:pt x="248" y="1174"/>
                  <a:pt x="206" y="1133"/>
                </a:cubicBezTo>
                <a:cubicBezTo>
                  <a:pt x="84" y="1014"/>
                  <a:pt x="0" y="786"/>
                  <a:pt x="6" y="592"/>
                </a:cubicBezTo>
                <a:cubicBezTo>
                  <a:pt x="12" y="339"/>
                  <a:pt x="167" y="150"/>
                  <a:pt x="258" y="60"/>
                </a:cubicBezTo>
                <a:cubicBezTo>
                  <a:pt x="261" y="58"/>
                  <a:pt x="263" y="55"/>
                  <a:pt x="265" y="53"/>
                </a:cubicBezTo>
                <a:cubicBezTo>
                  <a:pt x="328" y="0"/>
                  <a:pt x="421" y="0"/>
                  <a:pt x="483" y="53"/>
                </a:cubicBezTo>
                <a:cubicBezTo>
                  <a:pt x="487" y="56"/>
                  <a:pt x="489" y="58"/>
                  <a:pt x="492" y="61"/>
                </a:cubicBezTo>
                <a:cubicBezTo>
                  <a:pt x="583" y="151"/>
                  <a:pt x="736" y="339"/>
                  <a:pt x="743" y="592"/>
                </a:cubicBezTo>
                <a:cubicBezTo>
                  <a:pt x="749" y="786"/>
                  <a:pt x="665" y="1014"/>
                  <a:pt x="543" y="1133"/>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2" name="Freeform 79">
            <a:extLst>
              <a:ext uri="{FF2B5EF4-FFF2-40B4-BE49-F238E27FC236}">
                <a16:creationId xmlns:a16="http://schemas.microsoft.com/office/drawing/2014/main" id="{87142EE5-4193-4FFC-9B5E-7739870E8E13}"/>
              </a:ext>
            </a:extLst>
          </p:cNvPr>
          <p:cNvSpPr>
            <a:spLocks noChangeArrowheads="1"/>
          </p:cNvSpPr>
          <p:nvPr/>
        </p:nvSpPr>
        <p:spPr bwMode="auto">
          <a:xfrm>
            <a:off x="7659688" y="1931988"/>
            <a:ext cx="26987" cy="128587"/>
          </a:xfrm>
          <a:custGeom>
            <a:avLst/>
            <a:gdLst>
              <a:gd name="T0" fmla="*/ 74 w 75"/>
              <a:gd name="T1" fmla="*/ 0 h 359"/>
              <a:gd name="T2" fmla="*/ 74 w 75"/>
              <a:gd name="T3" fmla="*/ 322 h 359"/>
              <a:gd name="T4" fmla="*/ 37 w 75"/>
              <a:gd name="T5" fmla="*/ 358 h 359"/>
              <a:gd name="T6" fmla="*/ 0 w 75"/>
              <a:gd name="T7" fmla="*/ 322 h 359"/>
              <a:gd name="T8" fmla="*/ 0 w 75"/>
              <a:gd name="T9" fmla="*/ 0 h 359"/>
              <a:gd name="T10" fmla="*/ 37 w 75"/>
              <a:gd name="T11" fmla="*/ 5 h 359"/>
              <a:gd name="T12" fmla="*/ 74 w 75"/>
              <a:gd name="T13" fmla="*/ 0 h 359"/>
            </a:gdLst>
            <a:ahLst/>
            <a:cxnLst>
              <a:cxn ang="0">
                <a:pos x="T0" y="T1"/>
              </a:cxn>
              <a:cxn ang="0">
                <a:pos x="T2" y="T3"/>
              </a:cxn>
              <a:cxn ang="0">
                <a:pos x="T4" y="T5"/>
              </a:cxn>
              <a:cxn ang="0">
                <a:pos x="T6" y="T7"/>
              </a:cxn>
              <a:cxn ang="0">
                <a:pos x="T8" y="T9"/>
              </a:cxn>
              <a:cxn ang="0">
                <a:pos x="T10" y="T11"/>
              </a:cxn>
              <a:cxn ang="0">
                <a:pos x="T12" y="T13"/>
              </a:cxn>
            </a:cxnLst>
            <a:rect l="0" t="0" r="r" b="b"/>
            <a:pathLst>
              <a:path w="75" h="359">
                <a:moveTo>
                  <a:pt x="74" y="0"/>
                </a:moveTo>
                <a:lnTo>
                  <a:pt x="74" y="322"/>
                </a:lnTo>
                <a:cubicBezTo>
                  <a:pt x="74" y="342"/>
                  <a:pt x="58" y="358"/>
                  <a:pt x="37" y="358"/>
                </a:cubicBezTo>
                <a:cubicBezTo>
                  <a:pt x="17" y="358"/>
                  <a:pt x="0" y="342"/>
                  <a:pt x="0" y="322"/>
                </a:cubicBezTo>
                <a:lnTo>
                  <a:pt x="0" y="0"/>
                </a:lnTo>
                <a:cubicBezTo>
                  <a:pt x="13" y="3"/>
                  <a:pt x="25" y="5"/>
                  <a:pt x="37" y="5"/>
                </a:cubicBezTo>
                <a:cubicBezTo>
                  <a:pt x="50" y="5"/>
                  <a:pt x="62" y="3"/>
                  <a:pt x="74" y="0"/>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3" name="Freeform 80">
            <a:extLst>
              <a:ext uri="{FF2B5EF4-FFF2-40B4-BE49-F238E27FC236}">
                <a16:creationId xmlns:a16="http://schemas.microsoft.com/office/drawing/2014/main" id="{C6B25330-1A8A-4EC5-A3CB-79BDD37A4DAC}"/>
              </a:ext>
            </a:extLst>
          </p:cNvPr>
          <p:cNvSpPr>
            <a:spLocks noChangeArrowheads="1"/>
          </p:cNvSpPr>
          <p:nvPr/>
        </p:nvSpPr>
        <p:spPr bwMode="auto">
          <a:xfrm>
            <a:off x="7459663" y="1931988"/>
            <a:ext cx="26987" cy="128587"/>
          </a:xfrm>
          <a:custGeom>
            <a:avLst/>
            <a:gdLst>
              <a:gd name="T0" fmla="*/ 74 w 75"/>
              <a:gd name="T1" fmla="*/ 0 h 359"/>
              <a:gd name="T2" fmla="*/ 74 w 75"/>
              <a:gd name="T3" fmla="*/ 322 h 359"/>
              <a:gd name="T4" fmla="*/ 37 w 75"/>
              <a:gd name="T5" fmla="*/ 358 h 359"/>
              <a:gd name="T6" fmla="*/ 0 w 75"/>
              <a:gd name="T7" fmla="*/ 322 h 359"/>
              <a:gd name="T8" fmla="*/ 0 w 75"/>
              <a:gd name="T9" fmla="*/ 0 h 359"/>
              <a:gd name="T10" fmla="*/ 37 w 75"/>
              <a:gd name="T11" fmla="*/ 5 h 359"/>
              <a:gd name="T12" fmla="*/ 74 w 75"/>
              <a:gd name="T13" fmla="*/ 0 h 359"/>
            </a:gdLst>
            <a:ahLst/>
            <a:cxnLst>
              <a:cxn ang="0">
                <a:pos x="T0" y="T1"/>
              </a:cxn>
              <a:cxn ang="0">
                <a:pos x="T2" y="T3"/>
              </a:cxn>
              <a:cxn ang="0">
                <a:pos x="T4" y="T5"/>
              </a:cxn>
              <a:cxn ang="0">
                <a:pos x="T6" y="T7"/>
              </a:cxn>
              <a:cxn ang="0">
                <a:pos x="T8" y="T9"/>
              </a:cxn>
              <a:cxn ang="0">
                <a:pos x="T10" y="T11"/>
              </a:cxn>
              <a:cxn ang="0">
                <a:pos x="T12" y="T13"/>
              </a:cxn>
            </a:cxnLst>
            <a:rect l="0" t="0" r="r" b="b"/>
            <a:pathLst>
              <a:path w="75" h="359">
                <a:moveTo>
                  <a:pt x="74" y="0"/>
                </a:moveTo>
                <a:lnTo>
                  <a:pt x="74" y="322"/>
                </a:lnTo>
                <a:cubicBezTo>
                  <a:pt x="74" y="342"/>
                  <a:pt x="57" y="358"/>
                  <a:pt x="37" y="358"/>
                </a:cubicBezTo>
                <a:cubicBezTo>
                  <a:pt x="16" y="358"/>
                  <a:pt x="0" y="342"/>
                  <a:pt x="0" y="322"/>
                </a:cubicBezTo>
                <a:lnTo>
                  <a:pt x="0" y="0"/>
                </a:lnTo>
                <a:cubicBezTo>
                  <a:pt x="12" y="3"/>
                  <a:pt x="24" y="5"/>
                  <a:pt x="37" y="5"/>
                </a:cubicBezTo>
                <a:cubicBezTo>
                  <a:pt x="49" y="5"/>
                  <a:pt x="61" y="3"/>
                  <a:pt x="74" y="0"/>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4" name="Freeform 81">
            <a:extLst>
              <a:ext uri="{FF2B5EF4-FFF2-40B4-BE49-F238E27FC236}">
                <a16:creationId xmlns:a16="http://schemas.microsoft.com/office/drawing/2014/main" id="{B4B09D20-CDEF-47C5-9094-191C75FE42CF}"/>
              </a:ext>
            </a:extLst>
          </p:cNvPr>
          <p:cNvSpPr>
            <a:spLocks noChangeArrowheads="1"/>
          </p:cNvSpPr>
          <p:nvPr/>
        </p:nvSpPr>
        <p:spPr bwMode="auto">
          <a:xfrm>
            <a:off x="7351713" y="1573213"/>
            <a:ext cx="204787" cy="358775"/>
          </a:xfrm>
          <a:custGeom>
            <a:avLst/>
            <a:gdLst>
              <a:gd name="T0" fmla="*/ 501 w 569"/>
              <a:gd name="T1" fmla="*/ 921 h 996"/>
              <a:gd name="T2" fmla="*/ 374 w 569"/>
              <a:gd name="T3" fmla="*/ 995 h 996"/>
              <a:gd name="T4" fmla="*/ 374 w 569"/>
              <a:gd name="T5" fmla="*/ 540 h 996"/>
              <a:gd name="T6" fmla="*/ 337 w 569"/>
              <a:gd name="T7" fmla="*/ 505 h 996"/>
              <a:gd name="T8" fmla="*/ 300 w 569"/>
              <a:gd name="T9" fmla="*/ 540 h 996"/>
              <a:gd name="T10" fmla="*/ 300 w 569"/>
              <a:gd name="T11" fmla="*/ 995 h 996"/>
              <a:gd name="T12" fmla="*/ 172 w 569"/>
              <a:gd name="T13" fmla="*/ 921 h 996"/>
              <a:gd name="T14" fmla="*/ 5 w 569"/>
              <a:gd name="T15" fmla="*/ 487 h 996"/>
              <a:gd name="T16" fmla="*/ 231 w 569"/>
              <a:gd name="T17" fmla="*/ 50 h 996"/>
              <a:gd name="T18" fmla="*/ 238 w 569"/>
              <a:gd name="T19" fmla="*/ 44 h 996"/>
              <a:gd name="T20" fmla="*/ 435 w 569"/>
              <a:gd name="T21" fmla="*/ 44 h 996"/>
              <a:gd name="T22" fmla="*/ 443 w 569"/>
              <a:gd name="T23" fmla="*/ 50 h 996"/>
              <a:gd name="T24" fmla="*/ 505 w 569"/>
              <a:gd name="T25" fmla="*/ 113 h 996"/>
              <a:gd name="T26" fmla="*/ 448 w 569"/>
              <a:gd name="T27" fmla="*/ 376 h 996"/>
              <a:gd name="T28" fmla="*/ 568 w 569"/>
              <a:gd name="T29" fmla="*/ 836 h 996"/>
              <a:gd name="T30" fmla="*/ 501 w 569"/>
              <a:gd name="T31" fmla="*/ 921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9" h="996">
                <a:moveTo>
                  <a:pt x="501" y="921"/>
                </a:moveTo>
                <a:cubicBezTo>
                  <a:pt x="460" y="961"/>
                  <a:pt x="417" y="986"/>
                  <a:pt x="374" y="995"/>
                </a:cubicBezTo>
                <a:lnTo>
                  <a:pt x="374" y="540"/>
                </a:lnTo>
                <a:cubicBezTo>
                  <a:pt x="374" y="521"/>
                  <a:pt x="357" y="505"/>
                  <a:pt x="337" y="505"/>
                </a:cubicBezTo>
                <a:cubicBezTo>
                  <a:pt x="316" y="505"/>
                  <a:pt x="300" y="521"/>
                  <a:pt x="300" y="540"/>
                </a:cubicBezTo>
                <a:lnTo>
                  <a:pt x="300" y="995"/>
                </a:lnTo>
                <a:cubicBezTo>
                  <a:pt x="256" y="986"/>
                  <a:pt x="213" y="961"/>
                  <a:pt x="172" y="921"/>
                </a:cubicBezTo>
                <a:cubicBezTo>
                  <a:pt x="69" y="819"/>
                  <a:pt x="0" y="641"/>
                  <a:pt x="5" y="487"/>
                </a:cubicBezTo>
                <a:cubicBezTo>
                  <a:pt x="11" y="279"/>
                  <a:pt x="149" y="124"/>
                  <a:pt x="231" y="50"/>
                </a:cubicBezTo>
                <a:cubicBezTo>
                  <a:pt x="233" y="48"/>
                  <a:pt x="236" y="46"/>
                  <a:pt x="238" y="44"/>
                </a:cubicBezTo>
                <a:cubicBezTo>
                  <a:pt x="295" y="0"/>
                  <a:pt x="379" y="0"/>
                  <a:pt x="435" y="44"/>
                </a:cubicBezTo>
                <a:cubicBezTo>
                  <a:pt x="438" y="46"/>
                  <a:pt x="440" y="48"/>
                  <a:pt x="443" y="50"/>
                </a:cubicBezTo>
                <a:cubicBezTo>
                  <a:pt x="461" y="67"/>
                  <a:pt x="482" y="88"/>
                  <a:pt x="505" y="113"/>
                </a:cubicBezTo>
                <a:cubicBezTo>
                  <a:pt x="472" y="190"/>
                  <a:pt x="450" y="278"/>
                  <a:pt x="448" y="376"/>
                </a:cubicBezTo>
                <a:cubicBezTo>
                  <a:pt x="443" y="532"/>
                  <a:pt x="490" y="703"/>
                  <a:pt x="568" y="836"/>
                </a:cubicBezTo>
                <a:cubicBezTo>
                  <a:pt x="549" y="868"/>
                  <a:pt x="526" y="897"/>
                  <a:pt x="501" y="921"/>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5" name="Freeform 82">
            <a:extLst>
              <a:ext uri="{FF2B5EF4-FFF2-40B4-BE49-F238E27FC236}">
                <a16:creationId xmlns:a16="http://schemas.microsoft.com/office/drawing/2014/main" id="{F78EFD61-2C30-4035-8A7C-D668DFAF9842}"/>
              </a:ext>
            </a:extLst>
          </p:cNvPr>
          <p:cNvSpPr>
            <a:spLocks noChangeArrowheads="1"/>
          </p:cNvSpPr>
          <p:nvPr/>
        </p:nvSpPr>
        <p:spPr bwMode="auto">
          <a:xfrm>
            <a:off x="7858125" y="1931988"/>
            <a:ext cx="26988" cy="128587"/>
          </a:xfrm>
          <a:custGeom>
            <a:avLst/>
            <a:gdLst>
              <a:gd name="T0" fmla="*/ 0 w 75"/>
              <a:gd name="T1" fmla="*/ 0 h 359"/>
              <a:gd name="T2" fmla="*/ 0 w 75"/>
              <a:gd name="T3" fmla="*/ 322 h 359"/>
              <a:gd name="T4" fmla="*/ 37 w 75"/>
              <a:gd name="T5" fmla="*/ 358 h 359"/>
              <a:gd name="T6" fmla="*/ 74 w 75"/>
              <a:gd name="T7" fmla="*/ 322 h 359"/>
              <a:gd name="T8" fmla="*/ 74 w 75"/>
              <a:gd name="T9" fmla="*/ 0 h 359"/>
              <a:gd name="T10" fmla="*/ 37 w 75"/>
              <a:gd name="T11" fmla="*/ 5 h 359"/>
              <a:gd name="T12" fmla="*/ 0 w 75"/>
              <a:gd name="T13" fmla="*/ 0 h 359"/>
            </a:gdLst>
            <a:ahLst/>
            <a:cxnLst>
              <a:cxn ang="0">
                <a:pos x="T0" y="T1"/>
              </a:cxn>
              <a:cxn ang="0">
                <a:pos x="T2" y="T3"/>
              </a:cxn>
              <a:cxn ang="0">
                <a:pos x="T4" y="T5"/>
              </a:cxn>
              <a:cxn ang="0">
                <a:pos x="T6" y="T7"/>
              </a:cxn>
              <a:cxn ang="0">
                <a:pos x="T8" y="T9"/>
              </a:cxn>
              <a:cxn ang="0">
                <a:pos x="T10" y="T11"/>
              </a:cxn>
              <a:cxn ang="0">
                <a:pos x="T12" y="T13"/>
              </a:cxn>
            </a:cxnLst>
            <a:rect l="0" t="0" r="r" b="b"/>
            <a:pathLst>
              <a:path w="75" h="359">
                <a:moveTo>
                  <a:pt x="0" y="0"/>
                </a:moveTo>
                <a:lnTo>
                  <a:pt x="0" y="322"/>
                </a:lnTo>
                <a:cubicBezTo>
                  <a:pt x="0" y="342"/>
                  <a:pt x="17" y="358"/>
                  <a:pt x="37" y="358"/>
                </a:cubicBezTo>
                <a:cubicBezTo>
                  <a:pt x="57" y="358"/>
                  <a:pt x="74" y="342"/>
                  <a:pt x="74" y="322"/>
                </a:cubicBezTo>
                <a:lnTo>
                  <a:pt x="74" y="0"/>
                </a:lnTo>
                <a:cubicBezTo>
                  <a:pt x="62" y="3"/>
                  <a:pt x="49" y="5"/>
                  <a:pt x="37" y="5"/>
                </a:cubicBezTo>
                <a:cubicBezTo>
                  <a:pt x="25" y="5"/>
                  <a:pt x="12" y="3"/>
                  <a:pt x="0" y="0"/>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6" name="Freeform 83">
            <a:extLst>
              <a:ext uri="{FF2B5EF4-FFF2-40B4-BE49-F238E27FC236}">
                <a16:creationId xmlns:a16="http://schemas.microsoft.com/office/drawing/2014/main" id="{E4AD4E95-0075-4DD5-A30D-251383869B79}"/>
              </a:ext>
            </a:extLst>
          </p:cNvPr>
          <p:cNvSpPr>
            <a:spLocks noChangeArrowheads="1"/>
          </p:cNvSpPr>
          <p:nvPr/>
        </p:nvSpPr>
        <p:spPr bwMode="auto">
          <a:xfrm>
            <a:off x="7788275" y="1573213"/>
            <a:ext cx="204788" cy="358775"/>
          </a:xfrm>
          <a:custGeom>
            <a:avLst/>
            <a:gdLst>
              <a:gd name="T0" fmla="*/ 68 w 570"/>
              <a:gd name="T1" fmla="*/ 921 h 996"/>
              <a:gd name="T2" fmla="*/ 195 w 570"/>
              <a:gd name="T3" fmla="*/ 995 h 996"/>
              <a:gd name="T4" fmla="*/ 195 w 570"/>
              <a:gd name="T5" fmla="*/ 540 h 996"/>
              <a:gd name="T6" fmla="*/ 232 w 570"/>
              <a:gd name="T7" fmla="*/ 505 h 996"/>
              <a:gd name="T8" fmla="*/ 269 w 570"/>
              <a:gd name="T9" fmla="*/ 540 h 996"/>
              <a:gd name="T10" fmla="*/ 269 w 570"/>
              <a:gd name="T11" fmla="*/ 995 h 996"/>
              <a:gd name="T12" fmla="*/ 396 w 570"/>
              <a:gd name="T13" fmla="*/ 921 h 996"/>
              <a:gd name="T14" fmla="*/ 564 w 570"/>
              <a:gd name="T15" fmla="*/ 487 h 996"/>
              <a:gd name="T16" fmla="*/ 338 w 570"/>
              <a:gd name="T17" fmla="*/ 50 h 996"/>
              <a:gd name="T18" fmla="*/ 330 w 570"/>
              <a:gd name="T19" fmla="*/ 44 h 996"/>
              <a:gd name="T20" fmla="*/ 134 w 570"/>
              <a:gd name="T21" fmla="*/ 44 h 996"/>
              <a:gd name="T22" fmla="*/ 126 w 570"/>
              <a:gd name="T23" fmla="*/ 50 h 996"/>
              <a:gd name="T24" fmla="*/ 64 w 570"/>
              <a:gd name="T25" fmla="*/ 113 h 996"/>
              <a:gd name="T26" fmla="*/ 121 w 570"/>
              <a:gd name="T27" fmla="*/ 376 h 996"/>
              <a:gd name="T28" fmla="*/ 0 w 570"/>
              <a:gd name="T29" fmla="*/ 836 h 996"/>
              <a:gd name="T30" fmla="*/ 68 w 570"/>
              <a:gd name="T31" fmla="*/ 921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0" h="996">
                <a:moveTo>
                  <a:pt x="68" y="921"/>
                </a:moveTo>
                <a:cubicBezTo>
                  <a:pt x="109" y="961"/>
                  <a:pt x="152" y="986"/>
                  <a:pt x="195" y="995"/>
                </a:cubicBezTo>
                <a:lnTo>
                  <a:pt x="195" y="540"/>
                </a:lnTo>
                <a:cubicBezTo>
                  <a:pt x="195" y="521"/>
                  <a:pt x="212" y="505"/>
                  <a:pt x="232" y="505"/>
                </a:cubicBezTo>
                <a:cubicBezTo>
                  <a:pt x="252" y="505"/>
                  <a:pt x="269" y="521"/>
                  <a:pt x="269" y="540"/>
                </a:cubicBezTo>
                <a:lnTo>
                  <a:pt x="269" y="995"/>
                </a:lnTo>
                <a:cubicBezTo>
                  <a:pt x="313" y="986"/>
                  <a:pt x="356" y="961"/>
                  <a:pt x="396" y="921"/>
                </a:cubicBezTo>
                <a:cubicBezTo>
                  <a:pt x="500" y="819"/>
                  <a:pt x="569" y="641"/>
                  <a:pt x="564" y="487"/>
                </a:cubicBezTo>
                <a:cubicBezTo>
                  <a:pt x="558" y="279"/>
                  <a:pt x="420" y="124"/>
                  <a:pt x="338" y="50"/>
                </a:cubicBezTo>
                <a:cubicBezTo>
                  <a:pt x="336" y="48"/>
                  <a:pt x="333" y="46"/>
                  <a:pt x="330" y="44"/>
                </a:cubicBezTo>
                <a:cubicBezTo>
                  <a:pt x="274" y="0"/>
                  <a:pt x="190" y="0"/>
                  <a:pt x="134" y="44"/>
                </a:cubicBezTo>
                <a:cubicBezTo>
                  <a:pt x="131" y="46"/>
                  <a:pt x="128" y="48"/>
                  <a:pt x="126" y="50"/>
                </a:cubicBezTo>
                <a:cubicBezTo>
                  <a:pt x="108" y="67"/>
                  <a:pt x="86" y="88"/>
                  <a:pt x="64" y="113"/>
                </a:cubicBezTo>
                <a:cubicBezTo>
                  <a:pt x="96" y="190"/>
                  <a:pt x="118" y="278"/>
                  <a:pt x="121" y="376"/>
                </a:cubicBezTo>
                <a:cubicBezTo>
                  <a:pt x="125" y="532"/>
                  <a:pt x="79" y="703"/>
                  <a:pt x="0" y="836"/>
                </a:cubicBezTo>
                <a:cubicBezTo>
                  <a:pt x="20" y="868"/>
                  <a:pt x="43" y="897"/>
                  <a:pt x="68" y="921"/>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7" name="Freeform 84">
            <a:extLst>
              <a:ext uri="{FF2B5EF4-FFF2-40B4-BE49-F238E27FC236}">
                <a16:creationId xmlns:a16="http://schemas.microsoft.com/office/drawing/2014/main" id="{0AC3428C-721E-4DFB-ABE0-F2DBCBF49950}"/>
              </a:ext>
            </a:extLst>
          </p:cNvPr>
          <p:cNvSpPr>
            <a:spLocks noChangeArrowheads="1"/>
          </p:cNvSpPr>
          <p:nvPr/>
        </p:nvSpPr>
        <p:spPr bwMode="auto">
          <a:xfrm>
            <a:off x="10252075" y="4946650"/>
            <a:ext cx="266700" cy="255588"/>
          </a:xfrm>
          <a:custGeom>
            <a:avLst/>
            <a:gdLst>
              <a:gd name="T0" fmla="*/ 738 w 739"/>
              <a:gd name="T1" fmla="*/ 530 h 708"/>
              <a:gd name="T2" fmla="*/ 738 w 739"/>
              <a:gd name="T3" fmla="*/ 586 h 708"/>
              <a:gd name="T4" fmla="*/ 701 w 739"/>
              <a:gd name="T5" fmla="*/ 621 h 708"/>
              <a:gd name="T6" fmla="*/ 664 w 739"/>
              <a:gd name="T7" fmla="*/ 586 h 708"/>
              <a:gd name="T8" fmla="*/ 321 w 739"/>
              <a:gd name="T9" fmla="*/ 258 h 708"/>
              <a:gd name="T10" fmla="*/ 269 w 739"/>
              <a:gd name="T11" fmla="*/ 258 h 708"/>
              <a:gd name="T12" fmla="*/ 269 w 739"/>
              <a:gd name="T13" fmla="*/ 308 h 708"/>
              <a:gd name="T14" fmla="*/ 664 w 739"/>
              <a:gd name="T15" fmla="*/ 686 h 708"/>
              <a:gd name="T16" fmla="*/ 664 w 739"/>
              <a:gd name="T17" fmla="*/ 707 h 708"/>
              <a:gd name="T18" fmla="*/ 553 w 739"/>
              <a:gd name="T19" fmla="*/ 707 h 708"/>
              <a:gd name="T20" fmla="*/ 0 w 739"/>
              <a:gd name="T21" fmla="*/ 177 h 708"/>
              <a:gd name="T22" fmla="*/ 0 w 739"/>
              <a:gd name="T23" fmla="*/ 36 h 708"/>
              <a:gd name="T24" fmla="*/ 36 w 739"/>
              <a:gd name="T25" fmla="*/ 0 h 708"/>
              <a:gd name="T26" fmla="*/ 184 w 739"/>
              <a:gd name="T27" fmla="*/ 0 h 708"/>
              <a:gd name="T28" fmla="*/ 701 w 739"/>
              <a:gd name="T29" fmla="*/ 340 h 708"/>
              <a:gd name="T30" fmla="*/ 738 w 739"/>
              <a:gd name="T31" fmla="*/ 53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9" h="708">
                <a:moveTo>
                  <a:pt x="738" y="530"/>
                </a:moveTo>
                <a:lnTo>
                  <a:pt x="738" y="586"/>
                </a:lnTo>
                <a:lnTo>
                  <a:pt x="701" y="621"/>
                </a:lnTo>
                <a:lnTo>
                  <a:pt x="664" y="586"/>
                </a:lnTo>
                <a:lnTo>
                  <a:pt x="321" y="258"/>
                </a:lnTo>
                <a:cubicBezTo>
                  <a:pt x="307" y="244"/>
                  <a:pt x="283" y="244"/>
                  <a:pt x="269" y="258"/>
                </a:cubicBezTo>
                <a:cubicBezTo>
                  <a:pt x="254" y="271"/>
                  <a:pt x="254" y="294"/>
                  <a:pt x="269" y="308"/>
                </a:cubicBezTo>
                <a:lnTo>
                  <a:pt x="664" y="686"/>
                </a:lnTo>
                <a:lnTo>
                  <a:pt x="664" y="707"/>
                </a:lnTo>
                <a:lnTo>
                  <a:pt x="553" y="707"/>
                </a:lnTo>
                <a:cubicBezTo>
                  <a:pt x="248" y="707"/>
                  <a:pt x="0" y="469"/>
                  <a:pt x="0" y="177"/>
                </a:cubicBezTo>
                <a:lnTo>
                  <a:pt x="0" y="36"/>
                </a:lnTo>
                <a:cubicBezTo>
                  <a:pt x="0" y="16"/>
                  <a:pt x="16" y="0"/>
                  <a:pt x="36" y="0"/>
                </a:cubicBezTo>
                <a:lnTo>
                  <a:pt x="184" y="0"/>
                </a:lnTo>
                <a:cubicBezTo>
                  <a:pt x="419" y="0"/>
                  <a:pt x="621" y="142"/>
                  <a:pt x="701" y="340"/>
                </a:cubicBezTo>
                <a:cubicBezTo>
                  <a:pt x="725" y="399"/>
                  <a:pt x="738" y="463"/>
                  <a:pt x="738" y="530"/>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8" name="Freeform 85">
            <a:extLst>
              <a:ext uri="{FF2B5EF4-FFF2-40B4-BE49-F238E27FC236}">
                <a16:creationId xmlns:a16="http://schemas.microsoft.com/office/drawing/2014/main" id="{5D42B6E5-099F-4BD3-899C-5B306B302CA7}"/>
              </a:ext>
            </a:extLst>
          </p:cNvPr>
          <p:cNvSpPr>
            <a:spLocks noChangeArrowheads="1"/>
          </p:cNvSpPr>
          <p:nvPr/>
        </p:nvSpPr>
        <p:spPr bwMode="auto">
          <a:xfrm>
            <a:off x="10491788" y="4946650"/>
            <a:ext cx="266700" cy="255588"/>
          </a:xfrm>
          <a:custGeom>
            <a:avLst/>
            <a:gdLst>
              <a:gd name="T0" fmla="*/ 738 w 739"/>
              <a:gd name="T1" fmla="*/ 36 h 708"/>
              <a:gd name="T2" fmla="*/ 738 w 739"/>
              <a:gd name="T3" fmla="*/ 177 h 708"/>
              <a:gd name="T4" fmla="*/ 185 w 739"/>
              <a:gd name="T5" fmla="*/ 707 h 708"/>
              <a:gd name="T6" fmla="*/ 74 w 739"/>
              <a:gd name="T7" fmla="*/ 707 h 708"/>
              <a:gd name="T8" fmla="*/ 74 w 739"/>
              <a:gd name="T9" fmla="*/ 686 h 708"/>
              <a:gd name="T10" fmla="*/ 469 w 739"/>
              <a:gd name="T11" fmla="*/ 308 h 708"/>
              <a:gd name="T12" fmla="*/ 469 w 739"/>
              <a:gd name="T13" fmla="*/ 258 h 708"/>
              <a:gd name="T14" fmla="*/ 417 w 739"/>
              <a:gd name="T15" fmla="*/ 258 h 708"/>
              <a:gd name="T16" fmla="*/ 74 w 739"/>
              <a:gd name="T17" fmla="*/ 586 h 708"/>
              <a:gd name="T18" fmla="*/ 37 w 739"/>
              <a:gd name="T19" fmla="*/ 621 h 708"/>
              <a:gd name="T20" fmla="*/ 0 w 739"/>
              <a:gd name="T21" fmla="*/ 586 h 708"/>
              <a:gd name="T22" fmla="*/ 0 w 739"/>
              <a:gd name="T23" fmla="*/ 530 h 708"/>
              <a:gd name="T24" fmla="*/ 37 w 739"/>
              <a:gd name="T25" fmla="*/ 340 h 708"/>
              <a:gd name="T26" fmla="*/ 554 w 739"/>
              <a:gd name="T27" fmla="*/ 0 h 708"/>
              <a:gd name="T28" fmla="*/ 701 w 739"/>
              <a:gd name="T29" fmla="*/ 0 h 708"/>
              <a:gd name="T30" fmla="*/ 738 w 739"/>
              <a:gd name="T31" fmla="*/ 36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9" h="708">
                <a:moveTo>
                  <a:pt x="738" y="36"/>
                </a:moveTo>
                <a:lnTo>
                  <a:pt x="738" y="177"/>
                </a:lnTo>
                <a:cubicBezTo>
                  <a:pt x="738" y="469"/>
                  <a:pt x="490" y="707"/>
                  <a:pt x="185" y="707"/>
                </a:cubicBezTo>
                <a:lnTo>
                  <a:pt x="74" y="707"/>
                </a:lnTo>
                <a:lnTo>
                  <a:pt x="74" y="686"/>
                </a:lnTo>
                <a:lnTo>
                  <a:pt x="469" y="308"/>
                </a:lnTo>
                <a:cubicBezTo>
                  <a:pt x="484" y="294"/>
                  <a:pt x="484" y="271"/>
                  <a:pt x="469" y="258"/>
                </a:cubicBezTo>
                <a:cubicBezTo>
                  <a:pt x="455" y="244"/>
                  <a:pt x="431" y="244"/>
                  <a:pt x="417" y="258"/>
                </a:cubicBezTo>
                <a:lnTo>
                  <a:pt x="74" y="586"/>
                </a:lnTo>
                <a:lnTo>
                  <a:pt x="37" y="621"/>
                </a:lnTo>
                <a:lnTo>
                  <a:pt x="0" y="586"/>
                </a:lnTo>
                <a:lnTo>
                  <a:pt x="0" y="530"/>
                </a:lnTo>
                <a:cubicBezTo>
                  <a:pt x="0" y="463"/>
                  <a:pt x="13" y="399"/>
                  <a:pt x="37" y="340"/>
                </a:cubicBezTo>
                <a:cubicBezTo>
                  <a:pt x="117" y="142"/>
                  <a:pt x="319" y="0"/>
                  <a:pt x="554" y="0"/>
                </a:cubicBezTo>
                <a:lnTo>
                  <a:pt x="701" y="0"/>
                </a:lnTo>
                <a:cubicBezTo>
                  <a:pt x="722" y="0"/>
                  <a:pt x="738" y="16"/>
                  <a:pt x="738" y="36"/>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9" name="Freeform 86">
            <a:extLst>
              <a:ext uri="{FF2B5EF4-FFF2-40B4-BE49-F238E27FC236}">
                <a16:creationId xmlns:a16="http://schemas.microsoft.com/office/drawing/2014/main" id="{AED079E9-F8C3-4559-B857-E4B877C83914}"/>
              </a:ext>
            </a:extLst>
          </p:cNvPr>
          <p:cNvSpPr>
            <a:spLocks noChangeArrowheads="1"/>
          </p:cNvSpPr>
          <p:nvPr/>
        </p:nvSpPr>
        <p:spPr bwMode="auto">
          <a:xfrm>
            <a:off x="10491788" y="5200650"/>
            <a:ext cx="26987" cy="88900"/>
          </a:xfrm>
          <a:custGeom>
            <a:avLst/>
            <a:gdLst>
              <a:gd name="T0" fmla="*/ 74 w 75"/>
              <a:gd name="T1" fmla="*/ 0 h 248"/>
              <a:gd name="T2" fmla="*/ 74 w 75"/>
              <a:gd name="T3" fmla="*/ 211 h 248"/>
              <a:gd name="T4" fmla="*/ 37 w 75"/>
              <a:gd name="T5" fmla="*/ 247 h 248"/>
              <a:gd name="T6" fmla="*/ 0 w 75"/>
              <a:gd name="T7" fmla="*/ 211 h 248"/>
              <a:gd name="T8" fmla="*/ 0 w 75"/>
              <a:gd name="T9" fmla="*/ 0 h 248"/>
              <a:gd name="T10" fmla="*/ 74 w 75"/>
              <a:gd name="T11" fmla="*/ 0 h 248"/>
            </a:gdLst>
            <a:ahLst/>
            <a:cxnLst>
              <a:cxn ang="0">
                <a:pos x="T0" y="T1"/>
              </a:cxn>
              <a:cxn ang="0">
                <a:pos x="T2" y="T3"/>
              </a:cxn>
              <a:cxn ang="0">
                <a:pos x="T4" y="T5"/>
              </a:cxn>
              <a:cxn ang="0">
                <a:pos x="T6" y="T7"/>
              </a:cxn>
              <a:cxn ang="0">
                <a:pos x="T8" y="T9"/>
              </a:cxn>
              <a:cxn ang="0">
                <a:pos x="T10" y="T11"/>
              </a:cxn>
            </a:cxnLst>
            <a:rect l="0" t="0" r="r" b="b"/>
            <a:pathLst>
              <a:path w="75" h="248">
                <a:moveTo>
                  <a:pt x="74" y="0"/>
                </a:moveTo>
                <a:lnTo>
                  <a:pt x="74" y="211"/>
                </a:lnTo>
                <a:cubicBezTo>
                  <a:pt x="74" y="231"/>
                  <a:pt x="57" y="247"/>
                  <a:pt x="37" y="247"/>
                </a:cubicBezTo>
                <a:cubicBezTo>
                  <a:pt x="17" y="247"/>
                  <a:pt x="0" y="231"/>
                  <a:pt x="0" y="211"/>
                </a:cubicBezTo>
                <a:lnTo>
                  <a:pt x="0" y="0"/>
                </a:lnTo>
                <a:lnTo>
                  <a:pt x="74" y="0"/>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0" name="Freeform 87">
            <a:extLst>
              <a:ext uri="{FF2B5EF4-FFF2-40B4-BE49-F238E27FC236}">
                <a16:creationId xmlns:a16="http://schemas.microsoft.com/office/drawing/2014/main" id="{5510BC08-3352-4197-A953-CD33F48FEE03}"/>
              </a:ext>
            </a:extLst>
          </p:cNvPr>
          <p:cNvSpPr>
            <a:spLocks noChangeArrowheads="1"/>
          </p:cNvSpPr>
          <p:nvPr/>
        </p:nvSpPr>
        <p:spPr bwMode="auto">
          <a:xfrm>
            <a:off x="10266363" y="4679950"/>
            <a:ext cx="479425" cy="241300"/>
          </a:xfrm>
          <a:custGeom>
            <a:avLst/>
            <a:gdLst>
              <a:gd name="T0" fmla="*/ 665 w 1330"/>
              <a:gd name="T1" fmla="*/ 0 h 671"/>
              <a:gd name="T2" fmla="*/ 0 w 1330"/>
              <a:gd name="T3" fmla="*/ 634 h 671"/>
              <a:gd name="T4" fmla="*/ 2 w 1330"/>
              <a:gd name="T5" fmla="*/ 670 h 671"/>
              <a:gd name="T6" fmla="*/ 75 w 1330"/>
              <a:gd name="T7" fmla="*/ 670 h 671"/>
              <a:gd name="T8" fmla="*/ 74 w 1330"/>
              <a:gd name="T9" fmla="*/ 634 h 671"/>
              <a:gd name="T10" fmla="*/ 665 w 1330"/>
              <a:gd name="T11" fmla="*/ 70 h 671"/>
              <a:gd name="T12" fmla="*/ 1255 w 1330"/>
              <a:gd name="T13" fmla="*/ 634 h 671"/>
              <a:gd name="T14" fmla="*/ 1254 w 1330"/>
              <a:gd name="T15" fmla="*/ 670 h 671"/>
              <a:gd name="T16" fmla="*/ 1328 w 1330"/>
              <a:gd name="T17" fmla="*/ 670 h 671"/>
              <a:gd name="T18" fmla="*/ 1329 w 1330"/>
              <a:gd name="T19" fmla="*/ 634 h 671"/>
              <a:gd name="T20" fmla="*/ 665 w 1330"/>
              <a:gd name="T2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0" h="671">
                <a:moveTo>
                  <a:pt x="665" y="0"/>
                </a:moveTo>
                <a:cubicBezTo>
                  <a:pt x="298" y="0"/>
                  <a:pt x="0" y="284"/>
                  <a:pt x="0" y="634"/>
                </a:cubicBezTo>
                <a:cubicBezTo>
                  <a:pt x="0" y="646"/>
                  <a:pt x="1" y="658"/>
                  <a:pt x="2" y="670"/>
                </a:cubicBezTo>
                <a:lnTo>
                  <a:pt x="75" y="670"/>
                </a:lnTo>
                <a:cubicBezTo>
                  <a:pt x="75" y="658"/>
                  <a:pt x="74" y="646"/>
                  <a:pt x="74" y="634"/>
                </a:cubicBezTo>
                <a:cubicBezTo>
                  <a:pt x="74" y="323"/>
                  <a:pt x="339" y="70"/>
                  <a:pt x="665" y="70"/>
                </a:cubicBezTo>
                <a:cubicBezTo>
                  <a:pt x="990" y="70"/>
                  <a:pt x="1255" y="323"/>
                  <a:pt x="1255" y="634"/>
                </a:cubicBezTo>
                <a:cubicBezTo>
                  <a:pt x="1255" y="646"/>
                  <a:pt x="1255" y="658"/>
                  <a:pt x="1254" y="670"/>
                </a:cubicBezTo>
                <a:lnTo>
                  <a:pt x="1328" y="670"/>
                </a:lnTo>
                <a:cubicBezTo>
                  <a:pt x="1329" y="658"/>
                  <a:pt x="1329" y="646"/>
                  <a:pt x="1329" y="634"/>
                </a:cubicBezTo>
                <a:cubicBezTo>
                  <a:pt x="1329" y="284"/>
                  <a:pt x="1031" y="0"/>
                  <a:pt x="665" y="0"/>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1" name="Freeform 88">
            <a:extLst>
              <a:ext uri="{FF2B5EF4-FFF2-40B4-BE49-F238E27FC236}">
                <a16:creationId xmlns:a16="http://schemas.microsoft.com/office/drawing/2014/main" id="{8DB9CB66-2EFF-44AB-BB16-278DB7FD2B21}"/>
              </a:ext>
            </a:extLst>
          </p:cNvPr>
          <p:cNvSpPr>
            <a:spLocks noChangeArrowheads="1"/>
          </p:cNvSpPr>
          <p:nvPr/>
        </p:nvSpPr>
        <p:spPr bwMode="auto">
          <a:xfrm>
            <a:off x="10333038" y="4679950"/>
            <a:ext cx="239712" cy="330200"/>
          </a:xfrm>
          <a:custGeom>
            <a:avLst/>
            <a:gdLst>
              <a:gd name="T0" fmla="*/ 664 w 665"/>
              <a:gd name="T1" fmla="*/ 317 h 918"/>
              <a:gd name="T2" fmla="*/ 654 w 665"/>
              <a:gd name="T3" fmla="*/ 342 h 918"/>
              <a:gd name="T4" fmla="*/ 527 w 665"/>
              <a:gd name="T5" fmla="*/ 463 h 918"/>
              <a:gd name="T6" fmla="*/ 584 w 665"/>
              <a:gd name="T7" fmla="*/ 545 h 918"/>
              <a:gd name="T8" fmla="*/ 591 w 665"/>
              <a:gd name="T9" fmla="*/ 564 h 918"/>
              <a:gd name="T10" fmla="*/ 591 w 665"/>
              <a:gd name="T11" fmla="*/ 634 h 918"/>
              <a:gd name="T12" fmla="*/ 565 w 665"/>
              <a:gd name="T13" fmla="*/ 668 h 918"/>
              <a:gd name="T14" fmla="*/ 490 w 665"/>
              <a:gd name="T15" fmla="*/ 692 h 918"/>
              <a:gd name="T16" fmla="*/ 510 w 665"/>
              <a:gd name="T17" fmla="*/ 751 h 918"/>
              <a:gd name="T18" fmla="*/ 570 w 665"/>
              <a:gd name="T19" fmla="*/ 779 h 918"/>
              <a:gd name="T20" fmla="*/ 590 w 665"/>
              <a:gd name="T21" fmla="*/ 805 h 918"/>
              <a:gd name="T22" fmla="*/ 590 w 665"/>
              <a:gd name="T23" fmla="*/ 814 h 918"/>
              <a:gd name="T24" fmla="*/ 491 w 665"/>
              <a:gd name="T25" fmla="*/ 915 h 918"/>
              <a:gd name="T26" fmla="*/ 480 w 665"/>
              <a:gd name="T27" fmla="*/ 917 h 918"/>
              <a:gd name="T28" fmla="*/ 468 w 665"/>
              <a:gd name="T29" fmla="*/ 915 h 918"/>
              <a:gd name="T30" fmla="*/ 317 w 665"/>
              <a:gd name="T31" fmla="*/ 775 h 918"/>
              <a:gd name="T32" fmla="*/ 298 w 665"/>
              <a:gd name="T33" fmla="*/ 687 h 918"/>
              <a:gd name="T34" fmla="*/ 243 w 665"/>
              <a:gd name="T35" fmla="*/ 634 h 918"/>
              <a:gd name="T36" fmla="*/ 148 w 665"/>
              <a:gd name="T37" fmla="*/ 634 h 918"/>
              <a:gd name="T38" fmla="*/ 121 w 665"/>
              <a:gd name="T39" fmla="*/ 624 h 918"/>
              <a:gd name="T40" fmla="*/ 11 w 665"/>
              <a:gd name="T41" fmla="*/ 518 h 918"/>
              <a:gd name="T42" fmla="*/ 0 w 665"/>
              <a:gd name="T43" fmla="*/ 493 h 918"/>
              <a:gd name="T44" fmla="*/ 0 w 665"/>
              <a:gd name="T45" fmla="*/ 195 h 918"/>
              <a:gd name="T46" fmla="*/ 480 w 665"/>
              <a:gd name="T47" fmla="*/ 0 h 918"/>
              <a:gd name="T48" fmla="*/ 536 w 665"/>
              <a:gd name="T49" fmla="*/ 2 h 918"/>
              <a:gd name="T50" fmla="*/ 586 w 665"/>
              <a:gd name="T51" fmla="*/ 80 h 918"/>
              <a:gd name="T52" fmla="*/ 659 w 665"/>
              <a:gd name="T53" fmla="*/ 193 h 918"/>
              <a:gd name="T54" fmla="*/ 664 w 665"/>
              <a:gd name="T55" fmla="*/ 211 h 918"/>
              <a:gd name="T56" fmla="*/ 664 w 665"/>
              <a:gd name="T57" fmla="*/ 317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5" h="918">
                <a:moveTo>
                  <a:pt x="664" y="317"/>
                </a:moveTo>
                <a:cubicBezTo>
                  <a:pt x="664" y="326"/>
                  <a:pt x="660" y="335"/>
                  <a:pt x="654" y="342"/>
                </a:cubicBezTo>
                <a:lnTo>
                  <a:pt x="527" y="463"/>
                </a:lnTo>
                <a:lnTo>
                  <a:pt x="584" y="545"/>
                </a:lnTo>
                <a:cubicBezTo>
                  <a:pt x="588" y="550"/>
                  <a:pt x="591" y="557"/>
                  <a:pt x="591" y="564"/>
                </a:cubicBezTo>
                <a:lnTo>
                  <a:pt x="591" y="634"/>
                </a:lnTo>
                <a:cubicBezTo>
                  <a:pt x="591" y="650"/>
                  <a:pt x="580" y="663"/>
                  <a:pt x="565" y="668"/>
                </a:cubicBezTo>
                <a:lnTo>
                  <a:pt x="490" y="692"/>
                </a:lnTo>
                <a:lnTo>
                  <a:pt x="510" y="751"/>
                </a:lnTo>
                <a:lnTo>
                  <a:pt x="570" y="779"/>
                </a:lnTo>
                <a:cubicBezTo>
                  <a:pt x="581" y="784"/>
                  <a:pt x="588" y="794"/>
                  <a:pt x="590" y="805"/>
                </a:cubicBezTo>
                <a:cubicBezTo>
                  <a:pt x="591" y="808"/>
                  <a:pt x="591" y="811"/>
                  <a:pt x="590" y="814"/>
                </a:cubicBezTo>
                <a:cubicBezTo>
                  <a:pt x="553" y="844"/>
                  <a:pt x="520" y="878"/>
                  <a:pt x="491" y="915"/>
                </a:cubicBezTo>
                <a:cubicBezTo>
                  <a:pt x="488" y="916"/>
                  <a:pt x="484" y="917"/>
                  <a:pt x="480" y="917"/>
                </a:cubicBezTo>
                <a:cubicBezTo>
                  <a:pt x="476" y="917"/>
                  <a:pt x="473" y="916"/>
                  <a:pt x="468" y="915"/>
                </a:cubicBezTo>
                <a:cubicBezTo>
                  <a:pt x="426" y="861"/>
                  <a:pt x="375" y="813"/>
                  <a:pt x="317" y="775"/>
                </a:cubicBezTo>
                <a:lnTo>
                  <a:pt x="298" y="687"/>
                </a:lnTo>
                <a:lnTo>
                  <a:pt x="243" y="634"/>
                </a:lnTo>
                <a:lnTo>
                  <a:pt x="148" y="634"/>
                </a:lnTo>
                <a:cubicBezTo>
                  <a:pt x="138" y="634"/>
                  <a:pt x="129" y="630"/>
                  <a:pt x="121" y="624"/>
                </a:cubicBezTo>
                <a:lnTo>
                  <a:pt x="11" y="518"/>
                </a:lnTo>
                <a:cubicBezTo>
                  <a:pt x="4" y="511"/>
                  <a:pt x="0" y="503"/>
                  <a:pt x="0" y="493"/>
                </a:cubicBezTo>
                <a:lnTo>
                  <a:pt x="0" y="195"/>
                </a:lnTo>
                <a:cubicBezTo>
                  <a:pt x="121" y="75"/>
                  <a:pt x="291" y="0"/>
                  <a:pt x="480" y="0"/>
                </a:cubicBezTo>
                <a:cubicBezTo>
                  <a:pt x="499" y="0"/>
                  <a:pt x="517" y="0"/>
                  <a:pt x="536" y="2"/>
                </a:cubicBezTo>
                <a:lnTo>
                  <a:pt x="586" y="80"/>
                </a:lnTo>
                <a:lnTo>
                  <a:pt x="659" y="193"/>
                </a:lnTo>
                <a:cubicBezTo>
                  <a:pt x="663" y="198"/>
                  <a:pt x="664" y="204"/>
                  <a:pt x="664" y="211"/>
                </a:cubicBezTo>
                <a:lnTo>
                  <a:pt x="664" y="317"/>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2" name="Freeform 89">
            <a:extLst>
              <a:ext uri="{FF2B5EF4-FFF2-40B4-BE49-F238E27FC236}">
                <a16:creationId xmlns:a16="http://schemas.microsoft.com/office/drawing/2014/main" id="{8255D819-F25A-4DF8-A177-608176DF9F28}"/>
              </a:ext>
            </a:extLst>
          </p:cNvPr>
          <p:cNvSpPr>
            <a:spLocks noChangeArrowheads="1"/>
          </p:cNvSpPr>
          <p:nvPr/>
        </p:nvSpPr>
        <p:spPr bwMode="auto">
          <a:xfrm>
            <a:off x="10625138" y="4759325"/>
            <a:ext cx="120650" cy="163513"/>
          </a:xfrm>
          <a:custGeom>
            <a:avLst/>
            <a:gdLst>
              <a:gd name="T0" fmla="*/ 331 w 333"/>
              <a:gd name="T1" fmla="*/ 451 h 453"/>
              <a:gd name="T2" fmla="*/ 185 w 333"/>
              <a:gd name="T3" fmla="*/ 451 h 453"/>
              <a:gd name="T4" fmla="*/ 135 w 333"/>
              <a:gd name="T5" fmla="*/ 452 h 453"/>
              <a:gd name="T6" fmla="*/ 143 w 333"/>
              <a:gd name="T7" fmla="*/ 426 h 453"/>
              <a:gd name="T8" fmla="*/ 11 w 333"/>
              <a:gd name="T9" fmla="*/ 300 h 453"/>
              <a:gd name="T10" fmla="*/ 0 w 333"/>
              <a:gd name="T11" fmla="*/ 274 h 453"/>
              <a:gd name="T12" fmla="*/ 0 w 333"/>
              <a:gd name="T13" fmla="*/ 133 h 453"/>
              <a:gd name="T14" fmla="*/ 16 w 333"/>
              <a:gd name="T15" fmla="*/ 104 h 453"/>
              <a:gd name="T16" fmla="*/ 110 w 333"/>
              <a:gd name="T17" fmla="*/ 41 h 453"/>
              <a:gd name="T18" fmla="*/ 171 w 333"/>
              <a:gd name="T19" fmla="*/ 0 h 453"/>
              <a:gd name="T20" fmla="*/ 332 w 333"/>
              <a:gd name="T21" fmla="*/ 415 h 453"/>
              <a:gd name="T22" fmla="*/ 331 w 333"/>
              <a:gd name="T23" fmla="*/ 451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453">
                <a:moveTo>
                  <a:pt x="331" y="451"/>
                </a:moveTo>
                <a:lnTo>
                  <a:pt x="185" y="451"/>
                </a:lnTo>
                <a:cubicBezTo>
                  <a:pt x="168" y="451"/>
                  <a:pt x="152" y="451"/>
                  <a:pt x="135" y="452"/>
                </a:cubicBezTo>
                <a:lnTo>
                  <a:pt x="143" y="426"/>
                </a:lnTo>
                <a:lnTo>
                  <a:pt x="11" y="300"/>
                </a:lnTo>
                <a:cubicBezTo>
                  <a:pt x="4" y="293"/>
                  <a:pt x="0" y="284"/>
                  <a:pt x="0" y="274"/>
                </a:cubicBezTo>
                <a:lnTo>
                  <a:pt x="0" y="133"/>
                </a:lnTo>
                <a:cubicBezTo>
                  <a:pt x="0" y="122"/>
                  <a:pt x="6" y="111"/>
                  <a:pt x="16" y="104"/>
                </a:cubicBezTo>
                <a:lnTo>
                  <a:pt x="110" y="41"/>
                </a:lnTo>
                <a:lnTo>
                  <a:pt x="171" y="0"/>
                </a:lnTo>
                <a:cubicBezTo>
                  <a:pt x="271" y="112"/>
                  <a:pt x="332" y="257"/>
                  <a:pt x="332" y="415"/>
                </a:cubicBezTo>
                <a:cubicBezTo>
                  <a:pt x="332" y="427"/>
                  <a:pt x="332" y="439"/>
                  <a:pt x="331" y="451"/>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3" name="Freeform 90">
            <a:extLst>
              <a:ext uri="{FF2B5EF4-FFF2-40B4-BE49-F238E27FC236}">
                <a16:creationId xmlns:a16="http://schemas.microsoft.com/office/drawing/2014/main" id="{1F0D117C-BE5D-4623-96C0-BC4A2F207444}"/>
              </a:ext>
            </a:extLst>
          </p:cNvPr>
          <p:cNvSpPr>
            <a:spLocks noChangeArrowheads="1"/>
          </p:cNvSpPr>
          <p:nvPr/>
        </p:nvSpPr>
        <p:spPr bwMode="auto">
          <a:xfrm>
            <a:off x="9442450" y="4705350"/>
            <a:ext cx="239713" cy="330200"/>
          </a:xfrm>
          <a:custGeom>
            <a:avLst/>
            <a:gdLst>
              <a:gd name="T0" fmla="*/ 664 w 665"/>
              <a:gd name="T1" fmla="*/ 318 h 918"/>
              <a:gd name="T2" fmla="*/ 653 w 665"/>
              <a:gd name="T3" fmla="*/ 343 h 918"/>
              <a:gd name="T4" fmla="*/ 527 w 665"/>
              <a:gd name="T5" fmla="*/ 463 h 918"/>
              <a:gd name="T6" fmla="*/ 584 w 665"/>
              <a:gd name="T7" fmla="*/ 545 h 918"/>
              <a:gd name="T8" fmla="*/ 590 w 665"/>
              <a:gd name="T9" fmla="*/ 565 h 918"/>
              <a:gd name="T10" fmla="*/ 590 w 665"/>
              <a:gd name="T11" fmla="*/ 635 h 918"/>
              <a:gd name="T12" fmla="*/ 565 w 665"/>
              <a:gd name="T13" fmla="*/ 669 h 918"/>
              <a:gd name="T14" fmla="*/ 490 w 665"/>
              <a:gd name="T15" fmla="*/ 693 h 918"/>
              <a:gd name="T16" fmla="*/ 510 w 665"/>
              <a:gd name="T17" fmla="*/ 751 h 918"/>
              <a:gd name="T18" fmla="*/ 570 w 665"/>
              <a:gd name="T19" fmla="*/ 780 h 918"/>
              <a:gd name="T20" fmla="*/ 590 w 665"/>
              <a:gd name="T21" fmla="*/ 806 h 918"/>
              <a:gd name="T22" fmla="*/ 580 w 665"/>
              <a:gd name="T23" fmla="*/ 837 h 918"/>
              <a:gd name="T24" fmla="*/ 506 w 665"/>
              <a:gd name="T25" fmla="*/ 907 h 918"/>
              <a:gd name="T26" fmla="*/ 480 w 665"/>
              <a:gd name="T27" fmla="*/ 917 h 918"/>
              <a:gd name="T28" fmla="*/ 468 w 665"/>
              <a:gd name="T29" fmla="*/ 916 h 918"/>
              <a:gd name="T30" fmla="*/ 357 w 665"/>
              <a:gd name="T31" fmla="*/ 880 h 918"/>
              <a:gd name="T32" fmla="*/ 333 w 665"/>
              <a:gd name="T33" fmla="*/ 854 h 918"/>
              <a:gd name="T34" fmla="*/ 298 w 665"/>
              <a:gd name="T35" fmla="*/ 688 h 918"/>
              <a:gd name="T36" fmla="*/ 243 w 665"/>
              <a:gd name="T37" fmla="*/ 635 h 918"/>
              <a:gd name="T38" fmla="*/ 147 w 665"/>
              <a:gd name="T39" fmla="*/ 635 h 918"/>
              <a:gd name="T40" fmla="*/ 121 w 665"/>
              <a:gd name="T41" fmla="*/ 625 h 918"/>
              <a:gd name="T42" fmla="*/ 10 w 665"/>
              <a:gd name="T43" fmla="*/ 519 h 918"/>
              <a:gd name="T44" fmla="*/ 0 w 665"/>
              <a:gd name="T45" fmla="*/ 494 h 918"/>
              <a:gd name="T46" fmla="*/ 0 w 665"/>
              <a:gd name="T47" fmla="*/ 196 h 918"/>
              <a:gd name="T48" fmla="*/ 480 w 665"/>
              <a:gd name="T49" fmla="*/ 0 h 918"/>
              <a:gd name="T50" fmla="*/ 535 w 665"/>
              <a:gd name="T51" fmla="*/ 3 h 918"/>
              <a:gd name="T52" fmla="*/ 536 w 665"/>
              <a:gd name="T53" fmla="*/ 3 h 918"/>
              <a:gd name="T54" fmla="*/ 586 w 665"/>
              <a:gd name="T55" fmla="*/ 80 h 918"/>
              <a:gd name="T56" fmla="*/ 659 w 665"/>
              <a:gd name="T57" fmla="*/ 193 h 918"/>
              <a:gd name="T58" fmla="*/ 664 w 665"/>
              <a:gd name="T59" fmla="*/ 212 h 918"/>
              <a:gd name="T60" fmla="*/ 664 w 665"/>
              <a:gd name="T61" fmla="*/ 3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5" h="918">
                <a:moveTo>
                  <a:pt x="664" y="318"/>
                </a:moveTo>
                <a:cubicBezTo>
                  <a:pt x="664" y="327"/>
                  <a:pt x="660" y="336"/>
                  <a:pt x="653" y="343"/>
                </a:cubicBezTo>
                <a:lnTo>
                  <a:pt x="527" y="463"/>
                </a:lnTo>
                <a:lnTo>
                  <a:pt x="584" y="545"/>
                </a:lnTo>
                <a:cubicBezTo>
                  <a:pt x="588" y="551"/>
                  <a:pt x="590" y="558"/>
                  <a:pt x="590" y="565"/>
                </a:cubicBezTo>
                <a:lnTo>
                  <a:pt x="590" y="635"/>
                </a:lnTo>
                <a:cubicBezTo>
                  <a:pt x="590" y="650"/>
                  <a:pt x="580" y="664"/>
                  <a:pt x="565" y="669"/>
                </a:cubicBezTo>
                <a:lnTo>
                  <a:pt x="490" y="693"/>
                </a:lnTo>
                <a:lnTo>
                  <a:pt x="510" y="751"/>
                </a:lnTo>
                <a:lnTo>
                  <a:pt x="570" y="780"/>
                </a:lnTo>
                <a:cubicBezTo>
                  <a:pt x="580" y="785"/>
                  <a:pt x="588" y="795"/>
                  <a:pt x="590" y="806"/>
                </a:cubicBezTo>
                <a:cubicBezTo>
                  <a:pt x="592" y="817"/>
                  <a:pt x="588" y="829"/>
                  <a:pt x="580" y="837"/>
                </a:cubicBezTo>
                <a:lnTo>
                  <a:pt x="506" y="907"/>
                </a:lnTo>
                <a:cubicBezTo>
                  <a:pt x="499" y="914"/>
                  <a:pt x="489" y="917"/>
                  <a:pt x="480" y="917"/>
                </a:cubicBezTo>
                <a:cubicBezTo>
                  <a:pt x="476" y="917"/>
                  <a:pt x="472" y="917"/>
                  <a:pt x="468" y="916"/>
                </a:cubicBezTo>
                <a:lnTo>
                  <a:pt x="357" y="880"/>
                </a:lnTo>
                <a:cubicBezTo>
                  <a:pt x="345" y="876"/>
                  <a:pt x="335" y="866"/>
                  <a:pt x="333" y="854"/>
                </a:cubicBezTo>
                <a:lnTo>
                  <a:pt x="298" y="688"/>
                </a:lnTo>
                <a:lnTo>
                  <a:pt x="243" y="635"/>
                </a:lnTo>
                <a:lnTo>
                  <a:pt x="147" y="635"/>
                </a:lnTo>
                <a:cubicBezTo>
                  <a:pt x="137" y="635"/>
                  <a:pt x="128" y="631"/>
                  <a:pt x="121" y="625"/>
                </a:cubicBezTo>
                <a:lnTo>
                  <a:pt x="10" y="519"/>
                </a:lnTo>
                <a:cubicBezTo>
                  <a:pt x="4" y="512"/>
                  <a:pt x="0" y="503"/>
                  <a:pt x="0" y="494"/>
                </a:cubicBezTo>
                <a:lnTo>
                  <a:pt x="0" y="196"/>
                </a:lnTo>
                <a:cubicBezTo>
                  <a:pt x="120" y="75"/>
                  <a:pt x="291" y="0"/>
                  <a:pt x="480" y="0"/>
                </a:cubicBezTo>
                <a:cubicBezTo>
                  <a:pt x="498" y="0"/>
                  <a:pt x="517" y="1"/>
                  <a:pt x="535" y="3"/>
                </a:cubicBezTo>
                <a:lnTo>
                  <a:pt x="536" y="3"/>
                </a:lnTo>
                <a:lnTo>
                  <a:pt x="586" y="80"/>
                </a:lnTo>
                <a:lnTo>
                  <a:pt x="659" y="193"/>
                </a:lnTo>
                <a:cubicBezTo>
                  <a:pt x="662" y="199"/>
                  <a:pt x="664" y="205"/>
                  <a:pt x="664" y="212"/>
                </a:cubicBezTo>
                <a:lnTo>
                  <a:pt x="664" y="318"/>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4" name="Freeform 91">
            <a:extLst>
              <a:ext uri="{FF2B5EF4-FFF2-40B4-BE49-F238E27FC236}">
                <a16:creationId xmlns:a16="http://schemas.microsoft.com/office/drawing/2014/main" id="{B2EFFBCB-6506-4E5B-BE37-DBC6DB08A8F3}"/>
              </a:ext>
            </a:extLst>
          </p:cNvPr>
          <p:cNvSpPr>
            <a:spLocks noChangeArrowheads="1"/>
          </p:cNvSpPr>
          <p:nvPr/>
        </p:nvSpPr>
        <p:spPr bwMode="auto">
          <a:xfrm>
            <a:off x="9734550" y="4783138"/>
            <a:ext cx="120650" cy="252412"/>
          </a:xfrm>
          <a:custGeom>
            <a:avLst/>
            <a:gdLst>
              <a:gd name="T0" fmla="*/ 262 w 333"/>
              <a:gd name="T1" fmla="*/ 699 h 700"/>
              <a:gd name="T2" fmla="*/ 111 w 333"/>
              <a:gd name="T3" fmla="*/ 699 h 700"/>
              <a:gd name="T4" fmla="*/ 81 w 333"/>
              <a:gd name="T5" fmla="*/ 685 h 700"/>
              <a:gd name="T6" fmla="*/ 75 w 333"/>
              <a:gd name="T7" fmla="*/ 655 h 700"/>
              <a:gd name="T8" fmla="*/ 143 w 333"/>
              <a:gd name="T9" fmla="*/ 428 h 700"/>
              <a:gd name="T10" fmla="*/ 11 w 333"/>
              <a:gd name="T11" fmla="*/ 301 h 700"/>
              <a:gd name="T12" fmla="*/ 0 w 333"/>
              <a:gd name="T13" fmla="*/ 276 h 700"/>
              <a:gd name="T14" fmla="*/ 0 w 333"/>
              <a:gd name="T15" fmla="*/ 135 h 700"/>
              <a:gd name="T16" fmla="*/ 15 w 333"/>
              <a:gd name="T17" fmla="*/ 106 h 700"/>
              <a:gd name="T18" fmla="*/ 108 w 333"/>
              <a:gd name="T19" fmla="*/ 41 h 700"/>
              <a:gd name="T20" fmla="*/ 168 w 333"/>
              <a:gd name="T21" fmla="*/ 0 h 700"/>
              <a:gd name="T22" fmla="*/ 332 w 333"/>
              <a:gd name="T23" fmla="*/ 417 h 700"/>
              <a:gd name="T24" fmla="*/ 262 w 333"/>
              <a:gd name="T25" fmla="*/ 699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3" h="700">
                <a:moveTo>
                  <a:pt x="262" y="699"/>
                </a:moveTo>
                <a:lnTo>
                  <a:pt x="111" y="699"/>
                </a:lnTo>
                <a:cubicBezTo>
                  <a:pt x="99" y="699"/>
                  <a:pt x="88" y="694"/>
                  <a:pt x="81" y="685"/>
                </a:cubicBezTo>
                <a:cubicBezTo>
                  <a:pt x="74" y="677"/>
                  <a:pt x="72" y="665"/>
                  <a:pt x="75" y="655"/>
                </a:cubicBezTo>
                <a:lnTo>
                  <a:pt x="143" y="428"/>
                </a:lnTo>
                <a:lnTo>
                  <a:pt x="11" y="301"/>
                </a:lnTo>
                <a:cubicBezTo>
                  <a:pt x="4" y="294"/>
                  <a:pt x="0" y="285"/>
                  <a:pt x="0" y="276"/>
                </a:cubicBezTo>
                <a:lnTo>
                  <a:pt x="0" y="135"/>
                </a:lnTo>
                <a:cubicBezTo>
                  <a:pt x="0" y="124"/>
                  <a:pt x="5" y="113"/>
                  <a:pt x="15" y="106"/>
                </a:cubicBezTo>
                <a:lnTo>
                  <a:pt x="108" y="41"/>
                </a:lnTo>
                <a:lnTo>
                  <a:pt x="168" y="0"/>
                </a:lnTo>
                <a:cubicBezTo>
                  <a:pt x="270" y="112"/>
                  <a:pt x="332" y="257"/>
                  <a:pt x="332" y="417"/>
                </a:cubicBezTo>
                <a:cubicBezTo>
                  <a:pt x="332" y="518"/>
                  <a:pt x="307" y="614"/>
                  <a:pt x="262" y="699"/>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5" name="Freeform 92">
            <a:extLst>
              <a:ext uri="{FF2B5EF4-FFF2-40B4-BE49-F238E27FC236}">
                <a16:creationId xmlns:a16="http://schemas.microsoft.com/office/drawing/2014/main" id="{E952336B-A332-48A4-96A8-0DE7DB9D4BEF}"/>
              </a:ext>
            </a:extLst>
          </p:cNvPr>
          <p:cNvSpPr>
            <a:spLocks noChangeArrowheads="1"/>
          </p:cNvSpPr>
          <p:nvPr/>
        </p:nvSpPr>
        <p:spPr bwMode="auto">
          <a:xfrm>
            <a:off x="9375775" y="4705350"/>
            <a:ext cx="479425" cy="388938"/>
          </a:xfrm>
          <a:custGeom>
            <a:avLst/>
            <a:gdLst>
              <a:gd name="T0" fmla="*/ 0 w 1330"/>
              <a:gd name="T1" fmla="*/ 635 h 1081"/>
              <a:gd name="T2" fmla="*/ 22 w 1330"/>
              <a:gd name="T3" fmla="*/ 796 h 1081"/>
              <a:gd name="T4" fmla="*/ 81 w 1330"/>
              <a:gd name="T5" fmla="*/ 780 h 1081"/>
              <a:gd name="T6" fmla="*/ 93 w 1330"/>
              <a:gd name="T7" fmla="*/ 778 h 1081"/>
              <a:gd name="T8" fmla="*/ 74 w 1330"/>
              <a:gd name="T9" fmla="*/ 635 h 1081"/>
              <a:gd name="T10" fmla="*/ 665 w 1330"/>
              <a:gd name="T11" fmla="*/ 71 h 1081"/>
              <a:gd name="T12" fmla="*/ 1255 w 1330"/>
              <a:gd name="T13" fmla="*/ 635 h 1081"/>
              <a:gd name="T14" fmla="*/ 1082 w 1330"/>
              <a:gd name="T15" fmla="*/ 1034 h 1081"/>
              <a:gd name="T16" fmla="*/ 1111 w 1330"/>
              <a:gd name="T17" fmla="*/ 1053 h 1081"/>
              <a:gd name="T18" fmla="*/ 1139 w 1330"/>
              <a:gd name="T19" fmla="*/ 1080 h 1081"/>
              <a:gd name="T20" fmla="*/ 1329 w 1330"/>
              <a:gd name="T21" fmla="*/ 635 h 1081"/>
              <a:gd name="T22" fmla="*/ 665 w 1330"/>
              <a:gd name="T23" fmla="*/ 0 h 1081"/>
              <a:gd name="T24" fmla="*/ 0 w 1330"/>
              <a:gd name="T25" fmla="*/ 635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0" h="1081">
                <a:moveTo>
                  <a:pt x="0" y="635"/>
                </a:moveTo>
                <a:cubicBezTo>
                  <a:pt x="0" y="691"/>
                  <a:pt x="8" y="745"/>
                  <a:pt x="22" y="796"/>
                </a:cubicBezTo>
                <a:lnTo>
                  <a:pt x="81" y="780"/>
                </a:lnTo>
                <a:cubicBezTo>
                  <a:pt x="85" y="779"/>
                  <a:pt x="89" y="778"/>
                  <a:pt x="93" y="778"/>
                </a:cubicBezTo>
                <a:cubicBezTo>
                  <a:pt x="81" y="732"/>
                  <a:pt x="74" y="684"/>
                  <a:pt x="74" y="635"/>
                </a:cubicBezTo>
                <a:cubicBezTo>
                  <a:pt x="74" y="324"/>
                  <a:pt x="340" y="71"/>
                  <a:pt x="665" y="71"/>
                </a:cubicBezTo>
                <a:cubicBezTo>
                  <a:pt x="991" y="71"/>
                  <a:pt x="1255" y="324"/>
                  <a:pt x="1255" y="635"/>
                </a:cubicBezTo>
                <a:cubicBezTo>
                  <a:pt x="1255" y="791"/>
                  <a:pt x="1189" y="932"/>
                  <a:pt x="1082" y="1034"/>
                </a:cubicBezTo>
                <a:cubicBezTo>
                  <a:pt x="1092" y="1039"/>
                  <a:pt x="1102" y="1045"/>
                  <a:pt x="1111" y="1053"/>
                </a:cubicBezTo>
                <a:lnTo>
                  <a:pt x="1139" y="1080"/>
                </a:lnTo>
                <a:cubicBezTo>
                  <a:pt x="1256" y="965"/>
                  <a:pt x="1329" y="808"/>
                  <a:pt x="1329" y="635"/>
                </a:cubicBezTo>
                <a:cubicBezTo>
                  <a:pt x="1329" y="284"/>
                  <a:pt x="1031" y="0"/>
                  <a:pt x="665" y="0"/>
                </a:cubicBezTo>
                <a:cubicBezTo>
                  <a:pt x="298" y="0"/>
                  <a:pt x="0" y="284"/>
                  <a:pt x="0" y="635"/>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6" name="Freeform 93">
            <a:extLst>
              <a:ext uri="{FF2B5EF4-FFF2-40B4-BE49-F238E27FC236}">
                <a16:creationId xmlns:a16="http://schemas.microsoft.com/office/drawing/2014/main" id="{555AE1A8-8E92-4AB6-8185-07C4BB8A4620}"/>
              </a:ext>
            </a:extLst>
          </p:cNvPr>
          <p:cNvSpPr>
            <a:spLocks noChangeArrowheads="1"/>
          </p:cNvSpPr>
          <p:nvPr/>
        </p:nvSpPr>
        <p:spPr bwMode="auto">
          <a:xfrm>
            <a:off x="9215438" y="5010150"/>
            <a:ext cx="585787" cy="255588"/>
          </a:xfrm>
          <a:custGeom>
            <a:avLst/>
            <a:gdLst>
              <a:gd name="T0" fmla="*/ 1601 w 1627"/>
              <a:gd name="T1" fmla="*/ 422 h 708"/>
              <a:gd name="T2" fmla="*/ 863 w 1627"/>
              <a:gd name="T3" fmla="*/ 705 h 708"/>
              <a:gd name="T4" fmla="*/ 849 w 1627"/>
              <a:gd name="T5" fmla="*/ 707 h 708"/>
              <a:gd name="T6" fmla="*/ 836 w 1627"/>
              <a:gd name="T7" fmla="*/ 705 h 708"/>
              <a:gd name="T8" fmla="*/ 288 w 1627"/>
              <a:gd name="T9" fmla="*/ 495 h 708"/>
              <a:gd name="T10" fmla="*/ 37 w 1627"/>
              <a:gd name="T11" fmla="*/ 495 h 708"/>
              <a:gd name="T12" fmla="*/ 0 w 1627"/>
              <a:gd name="T13" fmla="*/ 460 h 708"/>
              <a:gd name="T14" fmla="*/ 0 w 1627"/>
              <a:gd name="T15" fmla="*/ 107 h 708"/>
              <a:gd name="T16" fmla="*/ 37 w 1627"/>
              <a:gd name="T17" fmla="*/ 72 h 708"/>
              <a:gd name="T18" fmla="*/ 290 w 1627"/>
              <a:gd name="T19" fmla="*/ 72 h 708"/>
              <a:gd name="T20" fmla="*/ 544 w 1627"/>
              <a:gd name="T21" fmla="*/ 2 h 708"/>
              <a:gd name="T22" fmla="*/ 569 w 1627"/>
              <a:gd name="T23" fmla="*/ 4 h 708"/>
              <a:gd name="T24" fmla="*/ 980 w 1627"/>
              <a:gd name="T25" fmla="*/ 193 h 708"/>
              <a:gd name="T26" fmla="*/ 997 w 1627"/>
              <a:gd name="T27" fmla="*/ 240 h 708"/>
              <a:gd name="T28" fmla="*/ 959 w 1627"/>
              <a:gd name="T29" fmla="*/ 313 h 708"/>
              <a:gd name="T30" fmla="*/ 910 w 1627"/>
              <a:gd name="T31" fmla="*/ 329 h 708"/>
              <a:gd name="T32" fmla="*/ 569 w 1627"/>
              <a:gd name="T33" fmla="*/ 181 h 708"/>
              <a:gd name="T34" fmla="*/ 520 w 1627"/>
              <a:gd name="T35" fmla="*/ 198 h 708"/>
              <a:gd name="T36" fmla="*/ 539 w 1627"/>
              <a:gd name="T37" fmla="*/ 245 h 708"/>
              <a:gd name="T38" fmla="*/ 880 w 1627"/>
              <a:gd name="T39" fmla="*/ 393 h 708"/>
              <a:gd name="T40" fmla="*/ 926 w 1627"/>
              <a:gd name="T41" fmla="*/ 403 h 708"/>
              <a:gd name="T42" fmla="*/ 1025 w 1627"/>
              <a:gd name="T43" fmla="*/ 344 h 708"/>
              <a:gd name="T44" fmla="*/ 1044 w 1627"/>
              <a:gd name="T45" fmla="*/ 307 h 708"/>
              <a:gd name="T46" fmla="*/ 1472 w 1627"/>
              <a:gd name="T47" fmla="*/ 248 h 708"/>
              <a:gd name="T48" fmla="*/ 1503 w 1627"/>
              <a:gd name="T49" fmla="*/ 258 h 708"/>
              <a:gd name="T50" fmla="*/ 1614 w 1627"/>
              <a:gd name="T51" fmla="*/ 364 h 708"/>
              <a:gd name="T52" fmla="*/ 1624 w 1627"/>
              <a:gd name="T53" fmla="*/ 396 h 708"/>
              <a:gd name="T54" fmla="*/ 1601 w 1627"/>
              <a:gd name="T55" fmla="*/ 42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7" h="708">
                <a:moveTo>
                  <a:pt x="1601" y="422"/>
                </a:moveTo>
                <a:lnTo>
                  <a:pt x="863" y="705"/>
                </a:lnTo>
                <a:cubicBezTo>
                  <a:pt x="858" y="706"/>
                  <a:pt x="854" y="707"/>
                  <a:pt x="849" y="707"/>
                </a:cubicBezTo>
                <a:cubicBezTo>
                  <a:pt x="844" y="707"/>
                  <a:pt x="840" y="706"/>
                  <a:pt x="836" y="705"/>
                </a:cubicBezTo>
                <a:lnTo>
                  <a:pt x="288" y="495"/>
                </a:lnTo>
                <a:lnTo>
                  <a:pt x="37" y="495"/>
                </a:lnTo>
                <a:cubicBezTo>
                  <a:pt x="17" y="495"/>
                  <a:pt x="0" y="479"/>
                  <a:pt x="0" y="460"/>
                </a:cubicBezTo>
                <a:lnTo>
                  <a:pt x="0" y="107"/>
                </a:lnTo>
                <a:cubicBezTo>
                  <a:pt x="0" y="87"/>
                  <a:pt x="17" y="72"/>
                  <a:pt x="37" y="72"/>
                </a:cubicBezTo>
                <a:lnTo>
                  <a:pt x="290" y="72"/>
                </a:lnTo>
                <a:lnTo>
                  <a:pt x="544" y="2"/>
                </a:lnTo>
                <a:cubicBezTo>
                  <a:pt x="552" y="0"/>
                  <a:pt x="561" y="1"/>
                  <a:pt x="569" y="4"/>
                </a:cubicBezTo>
                <a:lnTo>
                  <a:pt x="980" y="193"/>
                </a:lnTo>
                <a:cubicBezTo>
                  <a:pt x="998" y="201"/>
                  <a:pt x="1006" y="223"/>
                  <a:pt x="997" y="240"/>
                </a:cubicBezTo>
                <a:lnTo>
                  <a:pt x="959" y="313"/>
                </a:lnTo>
                <a:cubicBezTo>
                  <a:pt x="950" y="330"/>
                  <a:pt x="929" y="337"/>
                  <a:pt x="910" y="329"/>
                </a:cubicBezTo>
                <a:lnTo>
                  <a:pt x="569" y="181"/>
                </a:lnTo>
                <a:cubicBezTo>
                  <a:pt x="551" y="173"/>
                  <a:pt x="529" y="180"/>
                  <a:pt x="520" y="198"/>
                </a:cubicBezTo>
                <a:cubicBezTo>
                  <a:pt x="512" y="216"/>
                  <a:pt x="520" y="237"/>
                  <a:pt x="539" y="245"/>
                </a:cubicBezTo>
                <a:lnTo>
                  <a:pt x="880" y="393"/>
                </a:lnTo>
                <a:cubicBezTo>
                  <a:pt x="895" y="400"/>
                  <a:pt x="910" y="403"/>
                  <a:pt x="926" y="403"/>
                </a:cubicBezTo>
                <a:cubicBezTo>
                  <a:pt x="967" y="403"/>
                  <a:pt x="1005" y="382"/>
                  <a:pt x="1025" y="344"/>
                </a:cubicBezTo>
                <a:lnTo>
                  <a:pt x="1044" y="307"/>
                </a:lnTo>
                <a:lnTo>
                  <a:pt x="1472" y="248"/>
                </a:lnTo>
                <a:cubicBezTo>
                  <a:pt x="1483" y="247"/>
                  <a:pt x="1494" y="251"/>
                  <a:pt x="1503" y="258"/>
                </a:cubicBezTo>
                <a:lnTo>
                  <a:pt x="1614" y="364"/>
                </a:lnTo>
                <a:cubicBezTo>
                  <a:pt x="1622" y="373"/>
                  <a:pt x="1626" y="385"/>
                  <a:pt x="1624" y="396"/>
                </a:cubicBezTo>
                <a:cubicBezTo>
                  <a:pt x="1621" y="408"/>
                  <a:pt x="1613" y="418"/>
                  <a:pt x="1601" y="422"/>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7" name="Freeform 94">
            <a:extLst>
              <a:ext uri="{FF2B5EF4-FFF2-40B4-BE49-F238E27FC236}">
                <a16:creationId xmlns:a16="http://schemas.microsoft.com/office/drawing/2014/main" id="{703087F2-6F4F-48A4-927B-6BFDEEF1E8E8}"/>
              </a:ext>
            </a:extLst>
          </p:cNvPr>
          <p:cNvSpPr>
            <a:spLocks noChangeArrowheads="1"/>
          </p:cNvSpPr>
          <p:nvPr/>
        </p:nvSpPr>
        <p:spPr bwMode="auto">
          <a:xfrm>
            <a:off x="6921500" y="3054350"/>
            <a:ext cx="195263" cy="25400"/>
          </a:xfrm>
          <a:custGeom>
            <a:avLst/>
            <a:gdLst>
              <a:gd name="T0" fmla="*/ 505 w 543"/>
              <a:gd name="T1" fmla="*/ 70 h 71"/>
              <a:gd name="T2" fmla="*/ 37 w 543"/>
              <a:gd name="T3" fmla="*/ 70 h 71"/>
              <a:gd name="T4" fmla="*/ 0 w 543"/>
              <a:gd name="T5" fmla="*/ 35 h 71"/>
              <a:gd name="T6" fmla="*/ 37 w 543"/>
              <a:gd name="T7" fmla="*/ 0 h 71"/>
              <a:gd name="T8" fmla="*/ 505 w 543"/>
              <a:gd name="T9" fmla="*/ 0 h 71"/>
              <a:gd name="T10" fmla="*/ 542 w 543"/>
              <a:gd name="T11" fmla="*/ 35 h 71"/>
              <a:gd name="T12" fmla="*/ 505 w 543"/>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543" h="71">
                <a:moveTo>
                  <a:pt x="505" y="70"/>
                </a:moveTo>
                <a:lnTo>
                  <a:pt x="37" y="70"/>
                </a:lnTo>
                <a:cubicBezTo>
                  <a:pt x="17" y="70"/>
                  <a:pt x="0" y="55"/>
                  <a:pt x="0" y="35"/>
                </a:cubicBezTo>
                <a:cubicBezTo>
                  <a:pt x="0" y="16"/>
                  <a:pt x="17" y="0"/>
                  <a:pt x="37" y="0"/>
                </a:cubicBezTo>
                <a:lnTo>
                  <a:pt x="505" y="0"/>
                </a:lnTo>
                <a:cubicBezTo>
                  <a:pt x="525" y="0"/>
                  <a:pt x="542" y="16"/>
                  <a:pt x="542" y="35"/>
                </a:cubicBezTo>
                <a:cubicBezTo>
                  <a:pt x="542" y="55"/>
                  <a:pt x="525" y="70"/>
                  <a:pt x="505" y="70"/>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8" name="Freeform 95">
            <a:extLst>
              <a:ext uri="{FF2B5EF4-FFF2-40B4-BE49-F238E27FC236}">
                <a16:creationId xmlns:a16="http://schemas.microsoft.com/office/drawing/2014/main" id="{8A28795F-E3A9-42CA-973E-630F5CEE9DD1}"/>
              </a:ext>
            </a:extLst>
          </p:cNvPr>
          <p:cNvSpPr>
            <a:spLocks noChangeArrowheads="1"/>
          </p:cNvSpPr>
          <p:nvPr/>
        </p:nvSpPr>
        <p:spPr bwMode="auto">
          <a:xfrm>
            <a:off x="6767513" y="2519363"/>
            <a:ext cx="504825" cy="611187"/>
          </a:xfrm>
          <a:custGeom>
            <a:avLst/>
            <a:gdLst>
              <a:gd name="T0" fmla="*/ 738 w 1403"/>
              <a:gd name="T1" fmla="*/ 1266 h 1696"/>
              <a:gd name="T2" fmla="*/ 738 w 1403"/>
              <a:gd name="T3" fmla="*/ 1413 h 1696"/>
              <a:gd name="T4" fmla="*/ 907 w 1403"/>
              <a:gd name="T5" fmla="*/ 1413 h 1696"/>
              <a:gd name="T6" fmla="*/ 888 w 1403"/>
              <a:gd name="T7" fmla="*/ 1625 h 1696"/>
              <a:gd name="T8" fmla="*/ 513 w 1403"/>
              <a:gd name="T9" fmla="*/ 1625 h 1696"/>
              <a:gd name="T10" fmla="*/ 495 w 1403"/>
              <a:gd name="T11" fmla="*/ 1413 h 1696"/>
              <a:gd name="T12" fmla="*/ 664 w 1403"/>
              <a:gd name="T13" fmla="*/ 1413 h 1696"/>
              <a:gd name="T14" fmla="*/ 664 w 1403"/>
              <a:gd name="T15" fmla="*/ 1266 h 1696"/>
              <a:gd name="T16" fmla="*/ 572 w 1403"/>
              <a:gd name="T17" fmla="*/ 1211 h 1696"/>
              <a:gd name="T18" fmla="*/ 406 w 1403"/>
              <a:gd name="T19" fmla="*/ 741 h 1696"/>
              <a:gd name="T20" fmla="*/ 606 w 1403"/>
              <a:gd name="T21" fmla="*/ 288 h 1696"/>
              <a:gd name="T22" fmla="*/ 675 w 1403"/>
              <a:gd name="T23" fmla="*/ 223 h 1696"/>
              <a:gd name="T24" fmla="*/ 727 w 1403"/>
              <a:gd name="T25" fmla="*/ 223 h 1696"/>
              <a:gd name="T26" fmla="*/ 795 w 1403"/>
              <a:gd name="T27" fmla="*/ 287 h 1696"/>
              <a:gd name="T28" fmla="*/ 996 w 1403"/>
              <a:gd name="T29" fmla="*/ 741 h 1696"/>
              <a:gd name="T30" fmla="*/ 829 w 1403"/>
              <a:gd name="T31" fmla="*/ 1211 h 1696"/>
              <a:gd name="T32" fmla="*/ 738 w 1403"/>
              <a:gd name="T33" fmla="*/ 1266 h 1696"/>
              <a:gd name="T34" fmla="*/ 0 w 1403"/>
              <a:gd name="T35" fmla="*/ 671 h 1696"/>
              <a:gd name="T36" fmla="*/ 409 w 1403"/>
              <a:gd name="T37" fmla="*/ 1282 h 1696"/>
              <a:gd name="T38" fmla="*/ 442 w 1403"/>
              <a:gd name="T39" fmla="*/ 1663 h 1696"/>
              <a:gd name="T40" fmla="*/ 479 w 1403"/>
              <a:gd name="T41" fmla="*/ 1695 h 1696"/>
              <a:gd name="T42" fmla="*/ 922 w 1403"/>
              <a:gd name="T43" fmla="*/ 1695 h 1696"/>
              <a:gd name="T44" fmla="*/ 959 w 1403"/>
              <a:gd name="T45" fmla="*/ 1663 h 1696"/>
              <a:gd name="T46" fmla="*/ 993 w 1403"/>
              <a:gd name="T47" fmla="*/ 1282 h 1696"/>
              <a:gd name="T48" fmla="*/ 1402 w 1403"/>
              <a:gd name="T49" fmla="*/ 671 h 1696"/>
              <a:gd name="T50" fmla="*/ 701 w 1403"/>
              <a:gd name="T51" fmla="*/ 0 h 1696"/>
              <a:gd name="T52" fmla="*/ 0 w 1403"/>
              <a:gd name="T53" fmla="*/ 671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3" h="1696">
                <a:moveTo>
                  <a:pt x="738" y="1266"/>
                </a:moveTo>
                <a:lnTo>
                  <a:pt x="738" y="1413"/>
                </a:lnTo>
                <a:lnTo>
                  <a:pt x="907" y="1413"/>
                </a:lnTo>
                <a:lnTo>
                  <a:pt x="888" y="1625"/>
                </a:lnTo>
                <a:lnTo>
                  <a:pt x="513" y="1625"/>
                </a:lnTo>
                <a:lnTo>
                  <a:pt x="495" y="1413"/>
                </a:lnTo>
                <a:lnTo>
                  <a:pt x="664" y="1413"/>
                </a:lnTo>
                <a:lnTo>
                  <a:pt x="664" y="1266"/>
                </a:lnTo>
                <a:cubicBezTo>
                  <a:pt x="633" y="1258"/>
                  <a:pt x="602" y="1239"/>
                  <a:pt x="572" y="1211"/>
                </a:cubicBezTo>
                <a:cubicBezTo>
                  <a:pt x="472" y="1112"/>
                  <a:pt x="402" y="914"/>
                  <a:pt x="406" y="741"/>
                </a:cubicBezTo>
                <a:cubicBezTo>
                  <a:pt x="411" y="525"/>
                  <a:pt x="533" y="365"/>
                  <a:pt x="606" y="288"/>
                </a:cubicBezTo>
                <a:lnTo>
                  <a:pt x="675" y="223"/>
                </a:lnTo>
                <a:cubicBezTo>
                  <a:pt x="689" y="209"/>
                  <a:pt x="712" y="209"/>
                  <a:pt x="727" y="223"/>
                </a:cubicBezTo>
                <a:lnTo>
                  <a:pt x="795" y="287"/>
                </a:lnTo>
                <a:cubicBezTo>
                  <a:pt x="869" y="365"/>
                  <a:pt x="991" y="526"/>
                  <a:pt x="996" y="741"/>
                </a:cubicBezTo>
                <a:cubicBezTo>
                  <a:pt x="1000" y="914"/>
                  <a:pt x="930" y="1112"/>
                  <a:pt x="829" y="1211"/>
                </a:cubicBezTo>
                <a:cubicBezTo>
                  <a:pt x="800" y="1239"/>
                  <a:pt x="769" y="1258"/>
                  <a:pt x="738" y="1266"/>
                </a:cubicBezTo>
                <a:close/>
                <a:moveTo>
                  <a:pt x="0" y="671"/>
                </a:moveTo>
                <a:cubicBezTo>
                  <a:pt x="0" y="936"/>
                  <a:pt x="160" y="1173"/>
                  <a:pt x="409" y="1282"/>
                </a:cubicBezTo>
                <a:lnTo>
                  <a:pt x="442" y="1663"/>
                </a:lnTo>
                <a:cubicBezTo>
                  <a:pt x="444" y="1681"/>
                  <a:pt x="460" y="1695"/>
                  <a:pt x="479" y="1695"/>
                </a:cubicBezTo>
                <a:lnTo>
                  <a:pt x="922" y="1695"/>
                </a:lnTo>
                <a:cubicBezTo>
                  <a:pt x="941" y="1695"/>
                  <a:pt x="957" y="1681"/>
                  <a:pt x="959" y="1663"/>
                </a:cubicBezTo>
                <a:lnTo>
                  <a:pt x="993" y="1282"/>
                </a:lnTo>
                <a:cubicBezTo>
                  <a:pt x="1242" y="1173"/>
                  <a:pt x="1402" y="936"/>
                  <a:pt x="1402" y="671"/>
                </a:cubicBezTo>
                <a:cubicBezTo>
                  <a:pt x="1402" y="301"/>
                  <a:pt x="1088" y="0"/>
                  <a:pt x="701" y="0"/>
                </a:cubicBezTo>
                <a:cubicBezTo>
                  <a:pt x="314" y="0"/>
                  <a:pt x="0" y="301"/>
                  <a:pt x="0" y="67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9" name="Freeform 96">
            <a:extLst>
              <a:ext uri="{FF2B5EF4-FFF2-40B4-BE49-F238E27FC236}">
                <a16:creationId xmlns:a16="http://schemas.microsoft.com/office/drawing/2014/main" id="{525D5A44-C41A-4EBE-9012-E69B3D62FDC3}"/>
              </a:ext>
            </a:extLst>
          </p:cNvPr>
          <p:cNvSpPr>
            <a:spLocks noChangeArrowheads="1"/>
          </p:cNvSpPr>
          <p:nvPr/>
        </p:nvSpPr>
        <p:spPr bwMode="auto">
          <a:xfrm>
            <a:off x="7005638" y="2724150"/>
            <a:ext cx="26987" cy="255588"/>
          </a:xfrm>
          <a:custGeom>
            <a:avLst/>
            <a:gdLst>
              <a:gd name="T0" fmla="*/ 74 w 75"/>
              <a:gd name="T1" fmla="*/ 701 h 708"/>
              <a:gd name="T2" fmla="*/ 37 w 75"/>
              <a:gd name="T3" fmla="*/ 707 h 708"/>
              <a:gd name="T4" fmla="*/ 0 w 75"/>
              <a:gd name="T5" fmla="*/ 701 h 708"/>
              <a:gd name="T6" fmla="*/ 0 w 75"/>
              <a:gd name="T7" fmla="*/ 36 h 708"/>
              <a:gd name="T8" fmla="*/ 37 w 75"/>
              <a:gd name="T9" fmla="*/ 0 h 708"/>
              <a:gd name="T10" fmla="*/ 74 w 75"/>
              <a:gd name="T11" fmla="*/ 36 h 708"/>
              <a:gd name="T12" fmla="*/ 74 w 75"/>
              <a:gd name="T13" fmla="*/ 701 h 708"/>
            </a:gdLst>
            <a:ahLst/>
            <a:cxnLst>
              <a:cxn ang="0">
                <a:pos x="T0" y="T1"/>
              </a:cxn>
              <a:cxn ang="0">
                <a:pos x="T2" y="T3"/>
              </a:cxn>
              <a:cxn ang="0">
                <a:pos x="T4" y="T5"/>
              </a:cxn>
              <a:cxn ang="0">
                <a:pos x="T6" y="T7"/>
              </a:cxn>
              <a:cxn ang="0">
                <a:pos x="T8" y="T9"/>
              </a:cxn>
              <a:cxn ang="0">
                <a:pos x="T10" y="T11"/>
              </a:cxn>
              <a:cxn ang="0">
                <a:pos x="T12" y="T13"/>
              </a:cxn>
            </a:cxnLst>
            <a:rect l="0" t="0" r="r" b="b"/>
            <a:pathLst>
              <a:path w="75" h="708">
                <a:moveTo>
                  <a:pt x="74" y="701"/>
                </a:moveTo>
                <a:cubicBezTo>
                  <a:pt x="62" y="705"/>
                  <a:pt x="49" y="707"/>
                  <a:pt x="37" y="707"/>
                </a:cubicBezTo>
                <a:cubicBezTo>
                  <a:pt x="25" y="707"/>
                  <a:pt x="12" y="705"/>
                  <a:pt x="0" y="701"/>
                </a:cubicBezTo>
                <a:lnTo>
                  <a:pt x="0" y="36"/>
                </a:lnTo>
                <a:cubicBezTo>
                  <a:pt x="0" y="16"/>
                  <a:pt x="17" y="0"/>
                  <a:pt x="37" y="0"/>
                </a:cubicBezTo>
                <a:cubicBezTo>
                  <a:pt x="57" y="0"/>
                  <a:pt x="74" y="16"/>
                  <a:pt x="74" y="36"/>
                </a:cubicBezTo>
                <a:lnTo>
                  <a:pt x="74" y="701"/>
                </a:ln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50" name="Freeform 97">
            <a:extLst>
              <a:ext uri="{FF2B5EF4-FFF2-40B4-BE49-F238E27FC236}">
                <a16:creationId xmlns:a16="http://schemas.microsoft.com/office/drawing/2014/main" id="{DF0DBFAF-30D1-423D-8BA3-AA454ED8FBDD}"/>
              </a:ext>
            </a:extLst>
          </p:cNvPr>
          <p:cNvSpPr>
            <a:spLocks noChangeArrowheads="1"/>
          </p:cNvSpPr>
          <p:nvPr/>
        </p:nvSpPr>
        <p:spPr bwMode="auto">
          <a:xfrm>
            <a:off x="9278938" y="2519363"/>
            <a:ext cx="585787" cy="611187"/>
          </a:xfrm>
          <a:custGeom>
            <a:avLst/>
            <a:gdLst>
              <a:gd name="T0" fmla="*/ 1088 w 1626"/>
              <a:gd name="T1" fmla="*/ 1092 h 1696"/>
              <a:gd name="T2" fmla="*/ 882 w 1626"/>
              <a:gd name="T3" fmla="*/ 1409 h 1696"/>
              <a:gd name="T4" fmla="*/ 712 w 1626"/>
              <a:gd name="T5" fmla="*/ 1449 h 1696"/>
              <a:gd name="T6" fmla="*/ 598 w 1626"/>
              <a:gd name="T7" fmla="*/ 1434 h 1696"/>
              <a:gd name="T8" fmla="*/ 591 w 1626"/>
              <a:gd name="T9" fmla="*/ 1518 h 1696"/>
              <a:gd name="T10" fmla="*/ 556 w 1626"/>
              <a:gd name="T11" fmla="*/ 1554 h 1696"/>
              <a:gd name="T12" fmla="*/ 554 w 1626"/>
              <a:gd name="T13" fmla="*/ 1554 h 1696"/>
              <a:gd name="T14" fmla="*/ 518 w 1626"/>
              <a:gd name="T15" fmla="*/ 1520 h 1696"/>
              <a:gd name="T16" fmla="*/ 532 w 1626"/>
              <a:gd name="T17" fmla="*/ 1396 h 1696"/>
              <a:gd name="T18" fmla="*/ 534 w 1626"/>
              <a:gd name="T19" fmla="*/ 1388 h 1696"/>
              <a:gd name="T20" fmla="*/ 524 w 1626"/>
              <a:gd name="T21" fmla="*/ 1214 h 1696"/>
              <a:gd name="T22" fmla="*/ 615 w 1626"/>
              <a:gd name="T23" fmla="*/ 1041 h 1696"/>
              <a:gd name="T24" fmla="*/ 1073 w 1626"/>
              <a:gd name="T25" fmla="*/ 884 h 1696"/>
              <a:gd name="T26" fmla="*/ 1108 w 1626"/>
              <a:gd name="T27" fmla="*/ 919 h 1696"/>
              <a:gd name="T28" fmla="*/ 1088 w 1626"/>
              <a:gd name="T29" fmla="*/ 1092 h 1696"/>
              <a:gd name="T30" fmla="*/ 1562 w 1626"/>
              <a:gd name="T31" fmla="*/ 434 h 1696"/>
              <a:gd name="T32" fmla="*/ 1256 w 1626"/>
              <a:gd name="T33" fmla="*/ 728 h 1696"/>
              <a:gd name="T34" fmla="*/ 1256 w 1626"/>
              <a:gd name="T35" fmla="*/ 460 h 1696"/>
              <a:gd name="T36" fmla="*/ 1234 w 1626"/>
              <a:gd name="T37" fmla="*/ 427 h 1696"/>
              <a:gd name="T38" fmla="*/ 1195 w 1626"/>
              <a:gd name="T39" fmla="*/ 432 h 1696"/>
              <a:gd name="T40" fmla="*/ 813 w 1626"/>
              <a:gd name="T41" fmla="*/ 737 h 1696"/>
              <a:gd name="T42" fmla="*/ 813 w 1626"/>
              <a:gd name="T43" fmla="*/ 460 h 1696"/>
              <a:gd name="T44" fmla="*/ 791 w 1626"/>
              <a:gd name="T45" fmla="*/ 427 h 1696"/>
              <a:gd name="T46" fmla="*/ 752 w 1626"/>
              <a:gd name="T47" fmla="*/ 432 h 1696"/>
              <a:gd name="T48" fmla="*/ 370 w 1626"/>
              <a:gd name="T49" fmla="*/ 737 h 1696"/>
              <a:gd name="T50" fmla="*/ 370 w 1626"/>
              <a:gd name="T51" fmla="*/ 36 h 1696"/>
              <a:gd name="T52" fmla="*/ 333 w 1626"/>
              <a:gd name="T53" fmla="*/ 0 h 1696"/>
              <a:gd name="T54" fmla="*/ 37 w 1626"/>
              <a:gd name="T55" fmla="*/ 0 h 1696"/>
              <a:gd name="T56" fmla="*/ 0 w 1626"/>
              <a:gd name="T57" fmla="*/ 36 h 1696"/>
              <a:gd name="T58" fmla="*/ 0 w 1626"/>
              <a:gd name="T59" fmla="*/ 1660 h 1696"/>
              <a:gd name="T60" fmla="*/ 37 w 1626"/>
              <a:gd name="T61" fmla="*/ 1695 h 1696"/>
              <a:gd name="T62" fmla="*/ 1588 w 1626"/>
              <a:gd name="T63" fmla="*/ 1695 h 1696"/>
              <a:gd name="T64" fmla="*/ 1625 w 1626"/>
              <a:gd name="T65" fmla="*/ 1660 h 1696"/>
              <a:gd name="T66" fmla="*/ 1625 w 1626"/>
              <a:gd name="T67" fmla="*/ 460 h 1696"/>
              <a:gd name="T68" fmla="*/ 1602 w 1626"/>
              <a:gd name="T69" fmla="*/ 427 h 1696"/>
              <a:gd name="T70" fmla="*/ 1562 w 1626"/>
              <a:gd name="T71" fmla="*/ 434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26" h="1696">
                <a:moveTo>
                  <a:pt x="1088" y="1092"/>
                </a:moveTo>
                <a:cubicBezTo>
                  <a:pt x="1064" y="1182"/>
                  <a:pt x="1025" y="1334"/>
                  <a:pt x="882" y="1409"/>
                </a:cubicBezTo>
                <a:cubicBezTo>
                  <a:pt x="824" y="1438"/>
                  <a:pt x="765" y="1449"/>
                  <a:pt x="712" y="1449"/>
                </a:cubicBezTo>
                <a:cubicBezTo>
                  <a:pt x="669" y="1449"/>
                  <a:pt x="630" y="1442"/>
                  <a:pt x="598" y="1434"/>
                </a:cubicBezTo>
                <a:cubicBezTo>
                  <a:pt x="593" y="1461"/>
                  <a:pt x="590" y="1490"/>
                  <a:pt x="591" y="1518"/>
                </a:cubicBezTo>
                <a:cubicBezTo>
                  <a:pt x="592" y="1537"/>
                  <a:pt x="576" y="1553"/>
                  <a:pt x="556" y="1554"/>
                </a:cubicBezTo>
                <a:lnTo>
                  <a:pt x="554" y="1554"/>
                </a:lnTo>
                <a:cubicBezTo>
                  <a:pt x="535" y="1554"/>
                  <a:pt x="518" y="1539"/>
                  <a:pt x="518" y="1520"/>
                </a:cubicBezTo>
                <a:cubicBezTo>
                  <a:pt x="516" y="1478"/>
                  <a:pt x="521" y="1436"/>
                  <a:pt x="532" y="1396"/>
                </a:cubicBezTo>
                <a:cubicBezTo>
                  <a:pt x="532" y="1393"/>
                  <a:pt x="533" y="1390"/>
                  <a:pt x="534" y="1388"/>
                </a:cubicBezTo>
                <a:cubicBezTo>
                  <a:pt x="521" y="1345"/>
                  <a:pt x="510" y="1284"/>
                  <a:pt x="524" y="1214"/>
                </a:cubicBezTo>
                <a:cubicBezTo>
                  <a:pt x="542" y="1122"/>
                  <a:pt x="593" y="1065"/>
                  <a:pt x="615" y="1041"/>
                </a:cubicBezTo>
                <a:cubicBezTo>
                  <a:pt x="762" y="875"/>
                  <a:pt x="1022" y="881"/>
                  <a:pt x="1073" y="884"/>
                </a:cubicBezTo>
                <a:cubicBezTo>
                  <a:pt x="1092" y="885"/>
                  <a:pt x="1108" y="901"/>
                  <a:pt x="1108" y="919"/>
                </a:cubicBezTo>
                <a:cubicBezTo>
                  <a:pt x="1109" y="977"/>
                  <a:pt x="1102" y="1035"/>
                  <a:pt x="1088" y="1092"/>
                </a:cubicBezTo>
                <a:close/>
                <a:moveTo>
                  <a:pt x="1562" y="434"/>
                </a:moveTo>
                <a:lnTo>
                  <a:pt x="1256" y="728"/>
                </a:lnTo>
                <a:lnTo>
                  <a:pt x="1256" y="460"/>
                </a:lnTo>
                <a:cubicBezTo>
                  <a:pt x="1256" y="446"/>
                  <a:pt x="1247" y="433"/>
                  <a:pt x="1234" y="427"/>
                </a:cubicBezTo>
                <a:cubicBezTo>
                  <a:pt x="1221" y="422"/>
                  <a:pt x="1206" y="424"/>
                  <a:pt x="1195" y="432"/>
                </a:cubicBezTo>
                <a:lnTo>
                  <a:pt x="813" y="737"/>
                </a:lnTo>
                <a:lnTo>
                  <a:pt x="813" y="460"/>
                </a:lnTo>
                <a:cubicBezTo>
                  <a:pt x="813" y="446"/>
                  <a:pt x="804" y="433"/>
                  <a:pt x="791" y="427"/>
                </a:cubicBezTo>
                <a:cubicBezTo>
                  <a:pt x="778" y="422"/>
                  <a:pt x="763" y="424"/>
                  <a:pt x="752" y="432"/>
                </a:cubicBezTo>
                <a:lnTo>
                  <a:pt x="370" y="737"/>
                </a:lnTo>
                <a:lnTo>
                  <a:pt x="370" y="36"/>
                </a:lnTo>
                <a:cubicBezTo>
                  <a:pt x="370" y="16"/>
                  <a:pt x="353" y="0"/>
                  <a:pt x="333" y="0"/>
                </a:cubicBezTo>
                <a:lnTo>
                  <a:pt x="37" y="0"/>
                </a:lnTo>
                <a:cubicBezTo>
                  <a:pt x="17" y="0"/>
                  <a:pt x="0" y="16"/>
                  <a:pt x="0" y="36"/>
                </a:cubicBezTo>
                <a:lnTo>
                  <a:pt x="0" y="1660"/>
                </a:lnTo>
                <a:cubicBezTo>
                  <a:pt x="0" y="1680"/>
                  <a:pt x="17" y="1695"/>
                  <a:pt x="37" y="1695"/>
                </a:cubicBezTo>
                <a:lnTo>
                  <a:pt x="1588" y="1695"/>
                </a:lnTo>
                <a:cubicBezTo>
                  <a:pt x="1608" y="1695"/>
                  <a:pt x="1625" y="1680"/>
                  <a:pt x="1625" y="1660"/>
                </a:cubicBezTo>
                <a:lnTo>
                  <a:pt x="1625" y="460"/>
                </a:lnTo>
                <a:cubicBezTo>
                  <a:pt x="1625" y="445"/>
                  <a:pt x="1616" y="432"/>
                  <a:pt x="1602" y="427"/>
                </a:cubicBezTo>
                <a:cubicBezTo>
                  <a:pt x="1588" y="421"/>
                  <a:pt x="1572" y="425"/>
                  <a:pt x="1562" y="434"/>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51" name="Freeform 98">
            <a:extLst>
              <a:ext uri="{FF2B5EF4-FFF2-40B4-BE49-F238E27FC236}">
                <a16:creationId xmlns:a16="http://schemas.microsoft.com/office/drawing/2014/main" id="{2C952E63-A6FE-4582-BC9E-C044D69682E0}"/>
              </a:ext>
            </a:extLst>
          </p:cNvPr>
          <p:cNvSpPr>
            <a:spLocks noChangeArrowheads="1"/>
          </p:cNvSpPr>
          <p:nvPr/>
        </p:nvSpPr>
        <p:spPr bwMode="auto">
          <a:xfrm>
            <a:off x="9471025" y="2887663"/>
            <a:ext cx="155575" cy="149225"/>
          </a:xfrm>
          <a:custGeom>
            <a:avLst/>
            <a:gdLst>
              <a:gd name="T0" fmla="*/ 86 w 432"/>
              <a:gd name="T1" fmla="*/ 347 h 415"/>
              <a:gd name="T2" fmla="*/ 69 w 432"/>
              <a:gd name="T3" fmla="*/ 393 h 415"/>
              <a:gd name="T4" fmla="*/ 64 w 432"/>
              <a:gd name="T5" fmla="*/ 414 h 415"/>
              <a:gd name="T6" fmla="*/ 28 w 432"/>
              <a:gd name="T7" fmla="*/ 404 h 415"/>
              <a:gd name="T8" fmla="*/ 5 w 432"/>
              <a:gd name="T9" fmla="*/ 383 h 415"/>
              <a:gd name="T10" fmla="*/ 0 w 432"/>
              <a:gd name="T11" fmla="*/ 368 h 415"/>
              <a:gd name="T12" fmla="*/ 57 w 432"/>
              <a:gd name="T13" fmla="*/ 246 h 415"/>
              <a:gd name="T14" fmla="*/ 57 w 432"/>
              <a:gd name="T15" fmla="*/ 245 h 415"/>
              <a:gd name="T16" fmla="*/ 375 w 432"/>
              <a:gd name="T17" fmla="*/ 7 h 415"/>
              <a:gd name="T18" fmla="*/ 424 w 432"/>
              <a:gd name="T19" fmla="*/ 26 h 415"/>
              <a:gd name="T20" fmla="*/ 403 w 432"/>
              <a:gd name="T21" fmla="*/ 73 h 415"/>
              <a:gd name="T22" fmla="*/ 86 w 432"/>
              <a:gd name="T23" fmla="*/ 34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2" h="415">
                <a:moveTo>
                  <a:pt x="86" y="347"/>
                </a:moveTo>
                <a:cubicBezTo>
                  <a:pt x="79" y="362"/>
                  <a:pt x="74" y="377"/>
                  <a:pt x="69" y="393"/>
                </a:cubicBezTo>
                <a:cubicBezTo>
                  <a:pt x="67" y="400"/>
                  <a:pt x="66" y="407"/>
                  <a:pt x="64" y="414"/>
                </a:cubicBezTo>
                <a:cubicBezTo>
                  <a:pt x="51" y="411"/>
                  <a:pt x="39" y="408"/>
                  <a:pt x="28" y="404"/>
                </a:cubicBezTo>
                <a:cubicBezTo>
                  <a:pt x="18" y="401"/>
                  <a:pt x="9" y="393"/>
                  <a:pt x="5" y="383"/>
                </a:cubicBezTo>
                <a:cubicBezTo>
                  <a:pt x="3" y="378"/>
                  <a:pt x="2" y="373"/>
                  <a:pt x="0" y="368"/>
                </a:cubicBezTo>
                <a:cubicBezTo>
                  <a:pt x="13" y="322"/>
                  <a:pt x="33" y="282"/>
                  <a:pt x="57" y="246"/>
                </a:cubicBezTo>
                <a:lnTo>
                  <a:pt x="57" y="245"/>
                </a:lnTo>
                <a:cubicBezTo>
                  <a:pt x="149" y="108"/>
                  <a:pt x="302" y="36"/>
                  <a:pt x="375" y="7"/>
                </a:cubicBezTo>
                <a:cubicBezTo>
                  <a:pt x="394" y="0"/>
                  <a:pt x="416" y="8"/>
                  <a:pt x="424" y="26"/>
                </a:cubicBezTo>
                <a:cubicBezTo>
                  <a:pt x="431" y="44"/>
                  <a:pt x="422" y="65"/>
                  <a:pt x="403" y="73"/>
                </a:cubicBezTo>
                <a:cubicBezTo>
                  <a:pt x="344" y="96"/>
                  <a:pt x="157" y="181"/>
                  <a:pt x="86" y="347"/>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52" name="Freeform 99">
            <a:extLst>
              <a:ext uri="{FF2B5EF4-FFF2-40B4-BE49-F238E27FC236}">
                <a16:creationId xmlns:a16="http://schemas.microsoft.com/office/drawing/2014/main" id="{1374EE85-385A-487C-A0CA-0300BCFC9841}"/>
              </a:ext>
            </a:extLst>
          </p:cNvPr>
          <p:cNvSpPr>
            <a:spLocks noChangeArrowheads="1"/>
          </p:cNvSpPr>
          <p:nvPr/>
        </p:nvSpPr>
        <p:spPr bwMode="auto">
          <a:xfrm>
            <a:off x="11061700" y="4679950"/>
            <a:ext cx="528638" cy="504825"/>
          </a:xfrm>
          <a:custGeom>
            <a:avLst/>
            <a:gdLst>
              <a:gd name="T0" fmla="*/ 672 w 1468"/>
              <a:gd name="T1" fmla="*/ 1047 h 1403"/>
              <a:gd name="T2" fmla="*/ 734 w 1468"/>
              <a:gd name="T3" fmla="*/ 1022 h 1403"/>
              <a:gd name="T4" fmla="*/ 1101 w 1468"/>
              <a:gd name="T5" fmla="*/ 701 h 1403"/>
              <a:gd name="T6" fmla="*/ 734 w 1468"/>
              <a:gd name="T7" fmla="*/ 1081 h 1403"/>
              <a:gd name="T8" fmla="*/ 489 w 1468"/>
              <a:gd name="T9" fmla="*/ 1056 h 1403"/>
              <a:gd name="T10" fmla="*/ 455 w 1468"/>
              <a:gd name="T11" fmla="*/ 1081 h 1403"/>
              <a:gd name="T12" fmla="*/ 453 w 1468"/>
              <a:gd name="T13" fmla="*/ 947 h 1403"/>
              <a:gd name="T14" fmla="*/ 493 w 1468"/>
              <a:gd name="T15" fmla="*/ 855 h 1403"/>
              <a:gd name="T16" fmla="*/ 587 w 1468"/>
              <a:gd name="T17" fmla="*/ 570 h 1403"/>
              <a:gd name="T18" fmla="*/ 1017 w 1468"/>
              <a:gd name="T19" fmla="*/ 567 h 1403"/>
              <a:gd name="T20" fmla="*/ 529 w 1468"/>
              <a:gd name="T21" fmla="*/ 920 h 1403"/>
              <a:gd name="T22" fmla="*/ 508 w 1468"/>
              <a:gd name="T23" fmla="*/ 976 h 1403"/>
              <a:gd name="T24" fmla="*/ 489 w 1468"/>
              <a:gd name="T25" fmla="*/ 1056 h 1403"/>
              <a:gd name="T26" fmla="*/ 338 w 1468"/>
              <a:gd name="T27" fmla="*/ 733 h 1403"/>
              <a:gd name="T28" fmla="*/ 700 w 1468"/>
              <a:gd name="T29" fmla="*/ 323 h 1403"/>
              <a:gd name="T30" fmla="*/ 705 w 1468"/>
              <a:gd name="T31" fmla="*/ 381 h 1403"/>
              <a:gd name="T32" fmla="*/ 400 w 1468"/>
              <a:gd name="T33" fmla="*/ 728 h 1403"/>
              <a:gd name="T34" fmla="*/ 369 w 1468"/>
              <a:gd name="T35" fmla="*/ 760 h 1403"/>
              <a:gd name="T36" fmla="*/ 1311 w 1468"/>
              <a:gd name="T37" fmla="*/ 626 h 1403"/>
              <a:gd name="T38" fmla="*/ 1463 w 1468"/>
              <a:gd name="T39" fmla="*/ 557 h 1403"/>
              <a:gd name="T40" fmla="*/ 1372 w 1468"/>
              <a:gd name="T41" fmla="*/ 325 h 1403"/>
              <a:gd name="T42" fmla="*/ 1197 w 1468"/>
              <a:gd name="T43" fmla="*/ 363 h 1403"/>
              <a:gd name="T44" fmla="*/ 1143 w 1468"/>
              <a:gd name="T45" fmla="*/ 128 h 1403"/>
              <a:gd name="T46" fmla="*/ 1126 w 1468"/>
              <a:gd name="T47" fmla="*/ 90 h 1403"/>
              <a:gd name="T48" fmla="*/ 885 w 1468"/>
              <a:gd name="T49" fmla="*/ 3 h 1403"/>
              <a:gd name="T50" fmla="*/ 812 w 1468"/>
              <a:gd name="T51" fmla="*/ 148 h 1403"/>
              <a:gd name="T52" fmla="*/ 599 w 1468"/>
              <a:gd name="T53" fmla="*/ 19 h 1403"/>
              <a:gd name="T54" fmla="*/ 559 w 1468"/>
              <a:gd name="T55" fmla="*/ 3 h 1403"/>
              <a:gd name="T56" fmla="*/ 324 w 1468"/>
              <a:gd name="T57" fmla="*/ 128 h 1403"/>
              <a:gd name="T58" fmla="*/ 270 w 1468"/>
              <a:gd name="T59" fmla="*/ 363 h 1403"/>
              <a:gd name="T60" fmla="*/ 111 w 1468"/>
              <a:gd name="T61" fmla="*/ 309 h 1403"/>
              <a:gd name="T62" fmla="*/ 4 w 1468"/>
              <a:gd name="T63" fmla="*/ 534 h 1403"/>
              <a:gd name="T64" fmla="*/ 20 w 1468"/>
              <a:gd name="T65" fmla="*/ 572 h 1403"/>
              <a:gd name="T66" fmla="*/ 156 w 1468"/>
              <a:gd name="T67" fmla="*/ 776 h 1403"/>
              <a:gd name="T68" fmla="*/ 4 w 1468"/>
              <a:gd name="T69" fmla="*/ 846 h 1403"/>
              <a:gd name="T70" fmla="*/ 95 w 1468"/>
              <a:gd name="T71" fmla="*/ 1077 h 1403"/>
              <a:gd name="T72" fmla="*/ 270 w 1468"/>
              <a:gd name="T73" fmla="*/ 1039 h 1403"/>
              <a:gd name="T74" fmla="*/ 324 w 1468"/>
              <a:gd name="T75" fmla="*/ 1275 h 1403"/>
              <a:gd name="T76" fmla="*/ 341 w 1468"/>
              <a:gd name="T77" fmla="*/ 1313 h 1403"/>
              <a:gd name="T78" fmla="*/ 582 w 1468"/>
              <a:gd name="T79" fmla="*/ 1399 h 1403"/>
              <a:gd name="T80" fmla="*/ 655 w 1468"/>
              <a:gd name="T81" fmla="*/ 1254 h 1403"/>
              <a:gd name="T82" fmla="*/ 868 w 1468"/>
              <a:gd name="T83" fmla="*/ 1383 h 1403"/>
              <a:gd name="T84" fmla="*/ 896 w 1468"/>
              <a:gd name="T85" fmla="*/ 1401 h 1403"/>
              <a:gd name="T86" fmla="*/ 1126 w 1468"/>
              <a:gd name="T87" fmla="*/ 1313 h 1403"/>
              <a:gd name="T88" fmla="*/ 1087 w 1468"/>
              <a:gd name="T89" fmla="*/ 1145 h 1403"/>
              <a:gd name="T90" fmla="*/ 1333 w 1468"/>
              <a:gd name="T91" fmla="*/ 1093 h 1403"/>
              <a:gd name="T92" fmla="*/ 1372 w 1468"/>
              <a:gd name="T93" fmla="*/ 1077 h 1403"/>
              <a:gd name="T94" fmla="*/ 1463 w 1468"/>
              <a:gd name="T95" fmla="*/ 846 h 1403"/>
              <a:gd name="T96" fmla="*/ 1311 w 1468"/>
              <a:gd name="T97" fmla="*/ 776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68" h="1403">
                <a:moveTo>
                  <a:pt x="700" y="1079"/>
                </a:moveTo>
                <a:cubicBezTo>
                  <a:pt x="684" y="1078"/>
                  <a:pt x="671" y="1063"/>
                  <a:pt x="672" y="1047"/>
                </a:cubicBezTo>
                <a:cubicBezTo>
                  <a:pt x="674" y="1032"/>
                  <a:pt x="689" y="1019"/>
                  <a:pt x="706" y="1021"/>
                </a:cubicBezTo>
                <a:cubicBezTo>
                  <a:pt x="715" y="1022"/>
                  <a:pt x="724" y="1022"/>
                  <a:pt x="734" y="1022"/>
                </a:cubicBezTo>
                <a:cubicBezTo>
                  <a:pt x="907" y="1022"/>
                  <a:pt x="1054" y="893"/>
                  <a:pt x="1068" y="728"/>
                </a:cubicBezTo>
                <a:cubicBezTo>
                  <a:pt x="1070" y="712"/>
                  <a:pt x="1084" y="700"/>
                  <a:pt x="1101" y="701"/>
                </a:cubicBezTo>
                <a:cubicBezTo>
                  <a:pt x="1118" y="703"/>
                  <a:pt x="1130" y="717"/>
                  <a:pt x="1129" y="733"/>
                </a:cubicBezTo>
                <a:cubicBezTo>
                  <a:pt x="1112" y="928"/>
                  <a:pt x="938" y="1081"/>
                  <a:pt x="734" y="1081"/>
                </a:cubicBezTo>
                <a:cubicBezTo>
                  <a:pt x="722" y="1081"/>
                  <a:pt x="711" y="1081"/>
                  <a:pt x="700" y="1079"/>
                </a:cubicBezTo>
                <a:close/>
                <a:moveTo>
                  <a:pt x="489" y="1056"/>
                </a:moveTo>
                <a:cubicBezTo>
                  <a:pt x="487" y="1070"/>
                  <a:pt x="474" y="1081"/>
                  <a:pt x="459" y="1081"/>
                </a:cubicBezTo>
                <a:cubicBezTo>
                  <a:pt x="458" y="1081"/>
                  <a:pt x="457" y="1081"/>
                  <a:pt x="455" y="1081"/>
                </a:cubicBezTo>
                <a:cubicBezTo>
                  <a:pt x="438" y="1078"/>
                  <a:pt x="426" y="1063"/>
                  <a:pt x="429" y="1047"/>
                </a:cubicBezTo>
                <a:cubicBezTo>
                  <a:pt x="434" y="1013"/>
                  <a:pt x="442" y="979"/>
                  <a:pt x="453" y="947"/>
                </a:cubicBezTo>
                <a:cubicBezTo>
                  <a:pt x="455" y="939"/>
                  <a:pt x="458" y="932"/>
                  <a:pt x="461" y="924"/>
                </a:cubicBezTo>
                <a:cubicBezTo>
                  <a:pt x="471" y="900"/>
                  <a:pt x="481" y="877"/>
                  <a:pt x="493" y="855"/>
                </a:cubicBezTo>
                <a:cubicBezTo>
                  <a:pt x="488" y="822"/>
                  <a:pt x="488" y="784"/>
                  <a:pt x="496" y="743"/>
                </a:cubicBezTo>
                <a:cubicBezTo>
                  <a:pt x="515" y="652"/>
                  <a:pt x="565" y="595"/>
                  <a:pt x="587" y="570"/>
                </a:cubicBezTo>
                <a:cubicBezTo>
                  <a:pt x="719" y="421"/>
                  <a:pt x="948" y="408"/>
                  <a:pt x="1038" y="409"/>
                </a:cubicBezTo>
                <a:cubicBezTo>
                  <a:pt x="1038" y="462"/>
                  <a:pt x="1030" y="516"/>
                  <a:pt x="1017" y="567"/>
                </a:cubicBezTo>
                <a:cubicBezTo>
                  <a:pt x="992" y="663"/>
                  <a:pt x="951" y="823"/>
                  <a:pt x="810" y="897"/>
                </a:cubicBezTo>
                <a:cubicBezTo>
                  <a:pt x="708" y="950"/>
                  <a:pt x="596" y="936"/>
                  <a:pt x="529" y="920"/>
                </a:cubicBezTo>
                <a:cubicBezTo>
                  <a:pt x="525" y="928"/>
                  <a:pt x="521" y="936"/>
                  <a:pt x="519" y="944"/>
                </a:cubicBezTo>
                <a:cubicBezTo>
                  <a:pt x="515" y="954"/>
                  <a:pt x="511" y="965"/>
                  <a:pt x="508" y="976"/>
                </a:cubicBezTo>
                <a:lnTo>
                  <a:pt x="508" y="976"/>
                </a:lnTo>
                <a:cubicBezTo>
                  <a:pt x="500" y="1001"/>
                  <a:pt x="493" y="1028"/>
                  <a:pt x="489" y="1056"/>
                </a:cubicBezTo>
                <a:close/>
                <a:moveTo>
                  <a:pt x="369" y="760"/>
                </a:moveTo>
                <a:cubicBezTo>
                  <a:pt x="353" y="760"/>
                  <a:pt x="340" y="748"/>
                  <a:pt x="338" y="733"/>
                </a:cubicBezTo>
                <a:cubicBezTo>
                  <a:pt x="338" y="723"/>
                  <a:pt x="337" y="712"/>
                  <a:pt x="337" y="701"/>
                </a:cubicBezTo>
                <a:cubicBezTo>
                  <a:pt x="337" y="505"/>
                  <a:pt x="496" y="339"/>
                  <a:pt x="700" y="323"/>
                </a:cubicBezTo>
                <a:cubicBezTo>
                  <a:pt x="718" y="322"/>
                  <a:pt x="732" y="333"/>
                  <a:pt x="734" y="350"/>
                </a:cubicBezTo>
                <a:cubicBezTo>
                  <a:pt x="735" y="366"/>
                  <a:pt x="722" y="380"/>
                  <a:pt x="705" y="381"/>
                </a:cubicBezTo>
                <a:cubicBezTo>
                  <a:pt x="534" y="395"/>
                  <a:pt x="398" y="535"/>
                  <a:pt x="398" y="701"/>
                </a:cubicBezTo>
                <a:cubicBezTo>
                  <a:pt x="398" y="710"/>
                  <a:pt x="398" y="719"/>
                  <a:pt x="400" y="728"/>
                </a:cubicBezTo>
                <a:cubicBezTo>
                  <a:pt x="400" y="744"/>
                  <a:pt x="388" y="758"/>
                  <a:pt x="372" y="760"/>
                </a:cubicBezTo>
                <a:lnTo>
                  <a:pt x="369" y="760"/>
                </a:lnTo>
                <a:close/>
                <a:moveTo>
                  <a:pt x="1311" y="776"/>
                </a:moveTo>
                <a:cubicBezTo>
                  <a:pt x="1319" y="726"/>
                  <a:pt x="1319" y="676"/>
                  <a:pt x="1311" y="626"/>
                </a:cubicBezTo>
                <a:lnTo>
                  <a:pt x="1447" y="572"/>
                </a:lnTo>
                <a:cubicBezTo>
                  <a:pt x="1454" y="570"/>
                  <a:pt x="1460" y="564"/>
                  <a:pt x="1463" y="557"/>
                </a:cubicBezTo>
                <a:cubicBezTo>
                  <a:pt x="1467" y="550"/>
                  <a:pt x="1467" y="542"/>
                  <a:pt x="1463" y="534"/>
                </a:cubicBezTo>
                <a:lnTo>
                  <a:pt x="1372" y="325"/>
                </a:lnTo>
                <a:cubicBezTo>
                  <a:pt x="1367" y="310"/>
                  <a:pt x="1348" y="304"/>
                  <a:pt x="1333" y="309"/>
                </a:cubicBezTo>
                <a:lnTo>
                  <a:pt x="1197" y="363"/>
                </a:lnTo>
                <a:cubicBezTo>
                  <a:pt x="1166" y="324"/>
                  <a:pt x="1129" y="289"/>
                  <a:pt x="1087" y="257"/>
                </a:cubicBezTo>
                <a:lnTo>
                  <a:pt x="1143" y="128"/>
                </a:lnTo>
                <a:cubicBezTo>
                  <a:pt x="1146" y="121"/>
                  <a:pt x="1146" y="113"/>
                  <a:pt x="1143" y="105"/>
                </a:cubicBezTo>
                <a:cubicBezTo>
                  <a:pt x="1140" y="98"/>
                  <a:pt x="1134" y="93"/>
                  <a:pt x="1126" y="90"/>
                </a:cubicBezTo>
                <a:lnTo>
                  <a:pt x="908" y="3"/>
                </a:lnTo>
                <a:cubicBezTo>
                  <a:pt x="900" y="0"/>
                  <a:pt x="892" y="0"/>
                  <a:pt x="885" y="3"/>
                </a:cubicBezTo>
                <a:cubicBezTo>
                  <a:pt x="877" y="6"/>
                  <a:pt x="872" y="12"/>
                  <a:pt x="868" y="19"/>
                </a:cubicBezTo>
                <a:lnTo>
                  <a:pt x="812" y="148"/>
                </a:lnTo>
                <a:cubicBezTo>
                  <a:pt x="760" y="142"/>
                  <a:pt x="707" y="142"/>
                  <a:pt x="655" y="148"/>
                </a:cubicBezTo>
                <a:lnTo>
                  <a:pt x="599" y="19"/>
                </a:lnTo>
                <a:cubicBezTo>
                  <a:pt x="596" y="12"/>
                  <a:pt x="591" y="6"/>
                  <a:pt x="582" y="3"/>
                </a:cubicBezTo>
                <a:cubicBezTo>
                  <a:pt x="576" y="0"/>
                  <a:pt x="567" y="0"/>
                  <a:pt x="559" y="3"/>
                </a:cubicBezTo>
                <a:lnTo>
                  <a:pt x="341" y="90"/>
                </a:lnTo>
                <a:cubicBezTo>
                  <a:pt x="325" y="96"/>
                  <a:pt x="318" y="113"/>
                  <a:pt x="324" y="128"/>
                </a:cubicBezTo>
                <a:lnTo>
                  <a:pt x="381" y="257"/>
                </a:lnTo>
                <a:cubicBezTo>
                  <a:pt x="338" y="288"/>
                  <a:pt x="301" y="324"/>
                  <a:pt x="270" y="363"/>
                </a:cubicBezTo>
                <a:lnTo>
                  <a:pt x="134" y="309"/>
                </a:lnTo>
                <a:cubicBezTo>
                  <a:pt x="127" y="306"/>
                  <a:pt x="119" y="306"/>
                  <a:pt x="111" y="309"/>
                </a:cubicBezTo>
                <a:cubicBezTo>
                  <a:pt x="104" y="313"/>
                  <a:pt x="98" y="318"/>
                  <a:pt x="95" y="325"/>
                </a:cubicBezTo>
                <a:lnTo>
                  <a:pt x="4" y="534"/>
                </a:lnTo>
                <a:cubicBezTo>
                  <a:pt x="0" y="542"/>
                  <a:pt x="0" y="550"/>
                  <a:pt x="4" y="557"/>
                </a:cubicBezTo>
                <a:cubicBezTo>
                  <a:pt x="7" y="564"/>
                  <a:pt x="13" y="570"/>
                  <a:pt x="20" y="572"/>
                </a:cubicBezTo>
                <a:lnTo>
                  <a:pt x="156" y="626"/>
                </a:lnTo>
                <a:cubicBezTo>
                  <a:pt x="149" y="676"/>
                  <a:pt x="149" y="727"/>
                  <a:pt x="156" y="776"/>
                </a:cubicBezTo>
                <a:lnTo>
                  <a:pt x="20" y="830"/>
                </a:lnTo>
                <a:cubicBezTo>
                  <a:pt x="13" y="833"/>
                  <a:pt x="7" y="838"/>
                  <a:pt x="4" y="846"/>
                </a:cubicBezTo>
                <a:cubicBezTo>
                  <a:pt x="0" y="852"/>
                  <a:pt x="0" y="861"/>
                  <a:pt x="4" y="868"/>
                </a:cubicBezTo>
                <a:lnTo>
                  <a:pt x="95" y="1077"/>
                </a:lnTo>
                <a:cubicBezTo>
                  <a:pt x="101" y="1092"/>
                  <a:pt x="119" y="1100"/>
                  <a:pt x="134" y="1093"/>
                </a:cubicBezTo>
                <a:lnTo>
                  <a:pt x="270" y="1039"/>
                </a:lnTo>
                <a:cubicBezTo>
                  <a:pt x="302" y="1079"/>
                  <a:pt x="338" y="1114"/>
                  <a:pt x="381" y="1145"/>
                </a:cubicBezTo>
                <a:lnTo>
                  <a:pt x="324" y="1275"/>
                </a:lnTo>
                <a:cubicBezTo>
                  <a:pt x="321" y="1281"/>
                  <a:pt x="321" y="1290"/>
                  <a:pt x="324" y="1297"/>
                </a:cubicBezTo>
                <a:cubicBezTo>
                  <a:pt x="328" y="1304"/>
                  <a:pt x="334" y="1309"/>
                  <a:pt x="341" y="1313"/>
                </a:cubicBezTo>
                <a:lnTo>
                  <a:pt x="559" y="1399"/>
                </a:lnTo>
                <a:cubicBezTo>
                  <a:pt x="567" y="1402"/>
                  <a:pt x="576" y="1402"/>
                  <a:pt x="582" y="1399"/>
                </a:cubicBezTo>
                <a:cubicBezTo>
                  <a:pt x="591" y="1396"/>
                  <a:pt x="596" y="1390"/>
                  <a:pt x="599" y="1383"/>
                </a:cubicBezTo>
                <a:lnTo>
                  <a:pt x="655" y="1254"/>
                </a:lnTo>
                <a:cubicBezTo>
                  <a:pt x="708" y="1261"/>
                  <a:pt x="761" y="1261"/>
                  <a:pt x="812" y="1254"/>
                </a:cubicBezTo>
                <a:lnTo>
                  <a:pt x="868" y="1383"/>
                </a:lnTo>
                <a:cubicBezTo>
                  <a:pt x="872" y="1390"/>
                  <a:pt x="877" y="1396"/>
                  <a:pt x="885" y="1399"/>
                </a:cubicBezTo>
                <a:cubicBezTo>
                  <a:pt x="888" y="1400"/>
                  <a:pt x="892" y="1401"/>
                  <a:pt x="896" y="1401"/>
                </a:cubicBezTo>
                <a:cubicBezTo>
                  <a:pt x="900" y="1401"/>
                  <a:pt x="904" y="1400"/>
                  <a:pt x="908" y="1399"/>
                </a:cubicBezTo>
                <a:lnTo>
                  <a:pt x="1126" y="1313"/>
                </a:lnTo>
                <a:cubicBezTo>
                  <a:pt x="1142" y="1306"/>
                  <a:pt x="1150" y="1290"/>
                  <a:pt x="1143" y="1275"/>
                </a:cubicBezTo>
                <a:lnTo>
                  <a:pt x="1087" y="1145"/>
                </a:lnTo>
                <a:cubicBezTo>
                  <a:pt x="1129" y="1114"/>
                  <a:pt x="1166" y="1079"/>
                  <a:pt x="1198" y="1039"/>
                </a:cubicBezTo>
                <a:lnTo>
                  <a:pt x="1333" y="1093"/>
                </a:lnTo>
                <a:cubicBezTo>
                  <a:pt x="1340" y="1096"/>
                  <a:pt x="1349" y="1095"/>
                  <a:pt x="1356" y="1093"/>
                </a:cubicBezTo>
                <a:cubicBezTo>
                  <a:pt x="1364" y="1090"/>
                  <a:pt x="1370" y="1085"/>
                  <a:pt x="1372" y="1077"/>
                </a:cubicBezTo>
                <a:lnTo>
                  <a:pt x="1463" y="868"/>
                </a:lnTo>
                <a:cubicBezTo>
                  <a:pt x="1467" y="861"/>
                  <a:pt x="1467" y="852"/>
                  <a:pt x="1463" y="846"/>
                </a:cubicBezTo>
                <a:cubicBezTo>
                  <a:pt x="1460" y="838"/>
                  <a:pt x="1454" y="833"/>
                  <a:pt x="1447" y="830"/>
                </a:cubicBezTo>
                <a:lnTo>
                  <a:pt x="1311" y="776"/>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53" name="Freeform 100">
            <a:extLst>
              <a:ext uri="{FF2B5EF4-FFF2-40B4-BE49-F238E27FC236}">
                <a16:creationId xmlns:a16="http://schemas.microsoft.com/office/drawing/2014/main" id="{F021C926-8013-4FE8-B553-A50B5E873483}"/>
              </a:ext>
            </a:extLst>
          </p:cNvPr>
          <p:cNvSpPr>
            <a:spLocks noChangeArrowheads="1"/>
          </p:cNvSpPr>
          <p:nvPr/>
        </p:nvSpPr>
        <p:spPr bwMode="auto">
          <a:xfrm>
            <a:off x="11239500" y="4867275"/>
            <a:ext cx="153988" cy="142875"/>
          </a:xfrm>
          <a:custGeom>
            <a:avLst/>
            <a:gdLst>
              <a:gd name="T0" fmla="*/ 36 w 429"/>
              <a:gd name="T1" fmla="*/ 398 h 399"/>
              <a:gd name="T2" fmla="*/ 13 w 429"/>
              <a:gd name="T3" fmla="*/ 392 h 399"/>
              <a:gd name="T4" fmla="*/ 0 w 429"/>
              <a:gd name="T5" fmla="*/ 333 h 399"/>
              <a:gd name="T6" fmla="*/ 380 w 429"/>
              <a:gd name="T7" fmla="*/ 6 h 399"/>
              <a:gd name="T8" fmla="*/ 421 w 429"/>
              <a:gd name="T9" fmla="*/ 21 h 399"/>
              <a:gd name="T10" fmla="*/ 406 w 429"/>
              <a:gd name="T11" fmla="*/ 60 h 399"/>
              <a:gd name="T12" fmla="*/ 36 w 429"/>
              <a:gd name="T13" fmla="*/ 398 h 399"/>
            </a:gdLst>
            <a:ahLst/>
            <a:cxnLst>
              <a:cxn ang="0">
                <a:pos x="T0" y="T1"/>
              </a:cxn>
              <a:cxn ang="0">
                <a:pos x="T2" y="T3"/>
              </a:cxn>
              <a:cxn ang="0">
                <a:pos x="T4" y="T5"/>
              </a:cxn>
              <a:cxn ang="0">
                <a:pos x="T6" y="T7"/>
              </a:cxn>
              <a:cxn ang="0">
                <a:pos x="T8" y="T9"/>
              </a:cxn>
              <a:cxn ang="0">
                <a:pos x="T10" y="T11"/>
              </a:cxn>
              <a:cxn ang="0">
                <a:pos x="T12" y="T13"/>
              </a:cxn>
            </a:cxnLst>
            <a:rect l="0" t="0" r="r" b="b"/>
            <a:pathLst>
              <a:path w="429" h="399">
                <a:moveTo>
                  <a:pt x="36" y="398"/>
                </a:moveTo>
                <a:cubicBezTo>
                  <a:pt x="27" y="397"/>
                  <a:pt x="20" y="394"/>
                  <a:pt x="13" y="392"/>
                </a:cubicBezTo>
                <a:cubicBezTo>
                  <a:pt x="8" y="376"/>
                  <a:pt x="3" y="356"/>
                  <a:pt x="0" y="333"/>
                </a:cubicBezTo>
                <a:cubicBezTo>
                  <a:pt x="98" y="152"/>
                  <a:pt x="276" y="52"/>
                  <a:pt x="380" y="6"/>
                </a:cubicBezTo>
                <a:cubicBezTo>
                  <a:pt x="396" y="0"/>
                  <a:pt x="414" y="6"/>
                  <a:pt x="421" y="21"/>
                </a:cubicBezTo>
                <a:cubicBezTo>
                  <a:pt x="428" y="36"/>
                  <a:pt x="422" y="53"/>
                  <a:pt x="406" y="60"/>
                </a:cubicBezTo>
                <a:cubicBezTo>
                  <a:pt x="302" y="105"/>
                  <a:pt x="120" y="209"/>
                  <a:pt x="36" y="398"/>
                </a:cubicBezTo>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54" name="Freeform 101">
            <a:extLst>
              <a:ext uri="{FF2B5EF4-FFF2-40B4-BE49-F238E27FC236}">
                <a16:creationId xmlns:a16="http://schemas.microsoft.com/office/drawing/2014/main" id="{BF25D3F3-0E82-40F1-B367-D5D34198800E}"/>
              </a:ext>
            </a:extLst>
          </p:cNvPr>
          <p:cNvSpPr>
            <a:spLocks noChangeArrowheads="1"/>
          </p:cNvSpPr>
          <p:nvPr/>
        </p:nvSpPr>
        <p:spPr bwMode="auto">
          <a:xfrm>
            <a:off x="7810500" y="4679950"/>
            <a:ext cx="468313" cy="530225"/>
          </a:xfrm>
          <a:custGeom>
            <a:avLst/>
            <a:gdLst>
              <a:gd name="G0" fmla="+- 50639 0 0"/>
              <a:gd name="G1" fmla="+- 28736 0 0"/>
              <a:gd name="T0" fmla="*/ 1093028 w 2868687"/>
              <a:gd name="T1" fmla="*/ 2434329 h 3240000"/>
              <a:gd name="T2" fmla="*/ 1774025 w 2868687"/>
              <a:gd name="T3" fmla="*/ 2433735 h 3240000"/>
              <a:gd name="T4" fmla="*/ 1824954 w 2868687"/>
              <a:gd name="T5" fmla="*/ 2078037 h 3240000"/>
              <a:gd name="T6" fmla="*/ 1635415 w 2868687"/>
              <a:gd name="T7" fmla="*/ 2187161 h 3240000"/>
              <a:gd name="T8" fmla="*/ 1824954 w 2868687"/>
              <a:gd name="T9" fmla="*/ 2078037 h 3240000"/>
              <a:gd name="T10" fmla="*/ 1063873 w 2868687"/>
              <a:gd name="T11" fmla="*/ 2259905 h 3240000"/>
              <a:gd name="T12" fmla="*/ 1137343 w 2868687"/>
              <a:gd name="T13" fmla="*/ 2134419 h 3240000"/>
              <a:gd name="T14" fmla="*/ 187266 w 2868687"/>
              <a:gd name="T15" fmla="*/ 2340000 h 3240000"/>
              <a:gd name="T16" fmla="*/ 853746 w 2868687"/>
              <a:gd name="T17" fmla="*/ 1955834 h 3240000"/>
              <a:gd name="T18" fmla="*/ 2309048 w 2868687"/>
              <a:gd name="T19" fmla="*/ 1730507 h 3240000"/>
              <a:gd name="T20" fmla="*/ 1967330 w 2868687"/>
              <a:gd name="T21" fmla="*/ 2322070 h 3240000"/>
              <a:gd name="T22" fmla="*/ 2220415 w 2868687"/>
              <a:gd name="T23" fmla="*/ 2297468 h 3240000"/>
              <a:gd name="T24" fmla="*/ 2681420 w 2868687"/>
              <a:gd name="T25" fmla="*/ 2340000 h 3240000"/>
              <a:gd name="T26" fmla="*/ 2026056 w 2868687"/>
              <a:gd name="T27" fmla="*/ 1510554 h 3240000"/>
              <a:gd name="T28" fmla="*/ 2024251 w 2868687"/>
              <a:gd name="T29" fmla="*/ 1730716 h 3240000"/>
              <a:gd name="T30" fmla="*/ 2026056 w 2868687"/>
              <a:gd name="T31" fmla="*/ 1510554 h 3240000"/>
              <a:gd name="T32" fmla="*/ 694964 w 2868687"/>
              <a:gd name="T33" fmla="*/ 1620908 h 3240000"/>
              <a:gd name="T34" fmla="*/ 840343 w 2868687"/>
              <a:gd name="T35" fmla="*/ 1620000 h 3240000"/>
              <a:gd name="T36" fmla="*/ 1686371 w 2868687"/>
              <a:gd name="T37" fmla="*/ 1613212 h 3240000"/>
              <a:gd name="T38" fmla="*/ 1182315 w 2868687"/>
              <a:gd name="T39" fmla="*/ 1613212 h 3240000"/>
              <a:gd name="T40" fmla="*/ 1433770 w 2868687"/>
              <a:gd name="T41" fmla="*/ 1149513 h 3240000"/>
              <a:gd name="T42" fmla="*/ 1027157 w 2868687"/>
              <a:gd name="T43" fmla="*/ 1384911 h 3240000"/>
              <a:gd name="T44" fmla="*/ 1028287 w 2868687"/>
              <a:gd name="T45" fmla="*/ 1855786 h 3240000"/>
              <a:gd name="T46" fmla="*/ 1434916 w 2868687"/>
              <a:gd name="T47" fmla="*/ 2090488 h 3240000"/>
              <a:gd name="T48" fmla="*/ 1841530 w 2868687"/>
              <a:gd name="T49" fmla="*/ 1855090 h 3240000"/>
              <a:gd name="T50" fmla="*/ 1840399 w 2868687"/>
              <a:gd name="T51" fmla="*/ 1384214 h 3240000"/>
              <a:gd name="T52" fmla="*/ 1065308 w 2868687"/>
              <a:gd name="T53" fmla="*/ 980650 h 3240000"/>
              <a:gd name="T54" fmla="*/ 1137343 w 2868687"/>
              <a:gd name="T55" fmla="*/ 1105581 h 3240000"/>
              <a:gd name="T56" fmla="*/ 1065308 w 2868687"/>
              <a:gd name="T57" fmla="*/ 980650 h 3240000"/>
              <a:gd name="T58" fmla="*/ 1634800 w 2868687"/>
              <a:gd name="T59" fmla="*/ 1052200 h 3240000"/>
              <a:gd name="T60" fmla="*/ 1826380 w 2868687"/>
              <a:gd name="T61" fmla="*/ 1162822 h 3240000"/>
              <a:gd name="T62" fmla="*/ 2432236 w 2868687"/>
              <a:gd name="T63" fmla="*/ 816002 h 3240000"/>
              <a:gd name="T64" fmla="*/ 2014941 w 2868687"/>
              <a:gd name="T65" fmla="*/ 1284167 h 3240000"/>
              <a:gd name="T66" fmla="*/ 2681420 w 2868687"/>
              <a:gd name="T67" fmla="*/ 900000 h 3240000"/>
              <a:gd name="T68" fmla="*/ 436450 w 2868687"/>
              <a:gd name="T69" fmla="*/ 816001 h 3240000"/>
              <a:gd name="T70" fmla="*/ 206887 w 2868687"/>
              <a:gd name="T71" fmla="*/ 1097970 h 3240000"/>
              <a:gd name="T72" fmla="*/ 420366 w 2868687"/>
              <a:gd name="T73" fmla="*/ 1287884 h 3240000"/>
              <a:gd name="T74" fmla="*/ 559639 w 2868687"/>
              <a:gd name="T75" fmla="*/ 1509493 h 3240000"/>
              <a:gd name="T76" fmla="*/ 901357 w 2868687"/>
              <a:gd name="T77" fmla="*/ 917930 h 3240000"/>
              <a:gd name="T78" fmla="*/ 1434343 w 2868687"/>
              <a:gd name="T79" fmla="*/ 180000 h 3240000"/>
              <a:gd name="T80" fmla="*/ 1434887 w 2868687"/>
              <a:gd name="T81" fmla="*/ 949272 h 3240000"/>
              <a:gd name="T82" fmla="*/ 1688823 w 2868687"/>
              <a:gd name="T83" fmla="*/ 487405 h 3240000"/>
              <a:gd name="T84" fmla="*/ 1494299 w 2868687"/>
              <a:gd name="T85" fmla="*/ 295580 h 3240000"/>
              <a:gd name="T86" fmla="*/ 1434343 w 2868687"/>
              <a:gd name="T87" fmla="*/ 180000 h 3240000"/>
              <a:gd name="T88" fmla="*/ 1646062 w 2868687"/>
              <a:gd name="T89" fmla="*/ 107907 h 3240000"/>
              <a:gd name="T90" fmla="*/ 1878443 w 2868687"/>
              <a:gd name="T91" fmla="*/ 295580 h 3240000"/>
              <a:gd name="T92" fmla="*/ 1935357 w 2868687"/>
              <a:gd name="T93" fmla="*/ 752219 h 3240000"/>
              <a:gd name="T94" fmla="*/ 2436521 w 2868687"/>
              <a:gd name="T95" fmla="*/ 1620139 h 3240000"/>
              <a:gd name="T96" fmla="*/ 2388706 w 2868687"/>
              <a:gd name="T97" fmla="*/ 2577188 h 3240000"/>
              <a:gd name="T98" fmla="*/ 2030773 w 2868687"/>
              <a:gd name="T99" fmla="*/ 2513644 h 3240000"/>
              <a:gd name="T100" fmla="*/ 1434343 w 2868687"/>
              <a:gd name="T101" fmla="*/ 3240000 h 3240000"/>
              <a:gd name="T102" fmla="*/ 31382 w 2868687"/>
              <a:gd name="T103" fmla="*/ 2430000 h 3240000"/>
              <a:gd name="T104" fmla="*/ 285801 w 2868687"/>
              <a:gd name="T105" fmla="*/ 1470219 h 3240000"/>
              <a:gd name="T106" fmla="*/ 36222 w 2868687"/>
              <a:gd name="T107" fmla="*/ 1287884 h 3240000"/>
              <a:gd name="T108" fmla="*/ 31382 w 2868687"/>
              <a:gd name="T109" fmla="*/ 810000 h 3240000"/>
              <a:gd name="T110" fmla="*/ 1434343 w 2868687"/>
              <a:gd name="T111" fmla="*/ 0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55" name="Freeform 4">
            <a:extLst>
              <a:ext uri="{FF2B5EF4-FFF2-40B4-BE49-F238E27FC236}">
                <a16:creationId xmlns:a16="http://schemas.microsoft.com/office/drawing/2014/main" id="{6956736B-EC8F-465B-9BFE-8FEE4206E146}"/>
              </a:ext>
            </a:extLst>
          </p:cNvPr>
          <p:cNvSpPr>
            <a:spLocks noChangeArrowheads="1"/>
          </p:cNvSpPr>
          <p:nvPr/>
        </p:nvSpPr>
        <p:spPr bwMode="auto">
          <a:xfrm>
            <a:off x="11088688" y="5616575"/>
            <a:ext cx="501650" cy="554038"/>
          </a:xfrm>
          <a:custGeom>
            <a:avLst/>
            <a:gdLst>
              <a:gd name="G0" fmla="+- 13325 0 0"/>
              <a:gd name="G1" fmla="+- 49132 0 0"/>
              <a:gd name="T0" fmla="*/ 207502 w 341005"/>
              <a:gd name="T1" fmla="*/ 113978 h 376812"/>
              <a:gd name="T2" fmla="*/ 180543 w 341005"/>
              <a:gd name="T3" fmla="*/ 109027 h 376812"/>
              <a:gd name="T4" fmla="*/ 160301 w 341005"/>
              <a:gd name="T5" fmla="*/ 128192 h 376812"/>
              <a:gd name="T6" fmla="*/ 165317 w 341005"/>
              <a:gd name="T7" fmla="*/ 115593 h 376812"/>
              <a:gd name="T8" fmla="*/ 199898 w 341005"/>
              <a:gd name="T9" fmla="*/ 78055 h 376812"/>
              <a:gd name="T10" fmla="*/ 173557 w 341005"/>
              <a:gd name="T11" fmla="*/ 85636 h 376812"/>
              <a:gd name="T12" fmla="*/ 163976 w 341005"/>
              <a:gd name="T13" fmla="*/ 111813 h 376812"/>
              <a:gd name="T14" fmla="*/ 171329 w 341005"/>
              <a:gd name="T15" fmla="*/ 83298 h 376812"/>
              <a:gd name="T16" fmla="*/ 179076 w 341005"/>
              <a:gd name="T17" fmla="*/ 24908 h 376812"/>
              <a:gd name="T18" fmla="*/ 165081 w 341005"/>
              <a:gd name="T19" fmla="*/ 32645 h 376812"/>
              <a:gd name="T20" fmla="*/ 159156 w 341005"/>
              <a:gd name="T21" fmla="*/ 28989 h 376812"/>
              <a:gd name="T22" fmla="*/ 124607 w 341005"/>
              <a:gd name="T23" fmla="*/ 39302 h 376812"/>
              <a:gd name="T24" fmla="*/ 136408 w 341005"/>
              <a:gd name="T25" fmla="*/ 75373 h 376812"/>
              <a:gd name="T26" fmla="*/ 91229 w 341005"/>
              <a:gd name="T27" fmla="*/ 52250 h 376812"/>
              <a:gd name="T28" fmla="*/ 84391 w 341005"/>
              <a:gd name="T29" fmla="*/ 83001 h 376812"/>
              <a:gd name="T30" fmla="*/ 110449 w 341005"/>
              <a:gd name="T31" fmla="*/ 130283 h 376812"/>
              <a:gd name="T32" fmla="*/ 122060 w 341005"/>
              <a:gd name="T33" fmla="*/ 106993 h 376812"/>
              <a:gd name="T34" fmla="*/ 138054 w 341005"/>
              <a:gd name="T35" fmla="*/ 150704 h 376812"/>
              <a:gd name="T36" fmla="*/ 163536 w 341005"/>
              <a:gd name="T37" fmla="*/ 173320 h 376812"/>
              <a:gd name="T38" fmla="*/ 165086 w 341005"/>
              <a:gd name="T39" fmla="*/ 173621 h 376812"/>
              <a:gd name="T40" fmla="*/ 195990 w 341005"/>
              <a:gd name="T41" fmla="*/ 197411 h 376812"/>
              <a:gd name="T42" fmla="*/ 211155 w 341005"/>
              <a:gd name="T43" fmla="*/ 164763 h 376812"/>
              <a:gd name="T44" fmla="*/ 188829 w 341005"/>
              <a:gd name="T45" fmla="*/ 168281 h 376812"/>
              <a:gd name="T46" fmla="*/ 213960 w 341005"/>
              <a:gd name="T47" fmla="*/ 132774 h 376812"/>
              <a:gd name="T48" fmla="*/ 215286 w 341005"/>
              <a:gd name="T49" fmla="*/ 160619 h 376812"/>
              <a:gd name="T50" fmla="*/ 203421 w 341005"/>
              <a:gd name="T51" fmla="*/ 196175 h 376812"/>
              <a:gd name="T52" fmla="*/ 246092 w 341005"/>
              <a:gd name="T53" fmla="*/ 195539 h 376812"/>
              <a:gd name="T54" fmla="*/ 276795 w 341005"/>
              <a:gd name="T55" fmla="*/ 193971 h 376812"/>
              <a:gd name="T56" fmla="*/ 303795 w 341005"/>
              <a:gd name="T57" fmla="*/ 157923 h 376812"/>
              <a:gd name="T58" fmla="*/ 283555 w 341005"/>
              <a:gd name="T59" fmla="*/ 164527 h 376812"/>
              <a:gd name="T60" fmla="*/ 302169 w 341005"/>
              <a:gd name="T61" fmla="*/ 119023 h 376812"/>
              <a:gd name="T62" fmla="*/ 276183 w 341005"/>
              <a:gd name="T63" fmla="*/ 127106 h 376812"/>
              <a:gd name="T64" fmla="*/ 300207 w 341005"/>
              <a:gd name="T65" fmla="*/ 116045 h 376812"/>
              <a:gd name="T66" fmla="*/ 277855 w 341005"/>
              <a:gd name="T67" fmla="*/ 90561 h 376812"/>
              <a:gd name="T68" fmla="*/ 245089 w 341005"/>
              <a:gd name="T69" fmla="*/ 120348 h 376812"/>
              <a:gd name="T70" fmla="*/ 228158 w 341005"/>
              <a:gd name="T71" fmla="*/ 125380 h 376812"/>
              <a:gd name="T72" fmla="*/ 245116 w 341005"/>
              <a:gd name="T73" fmla="*/ 111152 h 376812"/>
              <a:gd name="T74" fmla="*/ 244539 w 341005"/>
              <a:gd name="T75" fmla="*/ 108155 h 376812"/>
              <a:gd name="T76" fmla="*/ 229344 w 341005"/>
              <a:gd name="T77" fmla="*/ 94755 h 376812"/>
              <a:gd name="T78" fmla="*/ 245850 w 341005"/>
              <a:gd name="T79" fmla="*/ 101072 h 376812"/>
              <a:gd name="T80" fmla="*/ 274232 w 341005"/>
              <a:gd name="T81" fmla="*/ 89778 h 376812"/>
              <a:gd name="T82" fmla="*/ 247691 w 341005"/>
              <a:gd name="T83" fmla="*/ 52231 h 376812"/>
              <a:gd name="T84" fmla="*/ 237649 w 341005"/>
              <a:gd name="T85" fmla="*/ 71664 h 376812"/>
              <a:gd name="T86" fmla="*/ 231542 w 341005"/>
              <a:gd name="T87" fmla="*/ 31523 h 376812"/>
              <a:gd name="T88" fmla="*/ 194721 w 341005"/>
              <a:gd name="T89" fmla="*/ 27952 h 376812"/>
              <a:gd name="T90" fmla="*/ 190632 w 341005"/>
              <a:gd name="T91" fmla="*/ 62 h 376812"/>
              <a:gd name="T92" fmla="*/ 302841 w 341005"/>
              <a:gd name="T93" fmla="*/ 374772 h 376812"/>
              <a:gd name="T94" fmla="*/ 109025 w 341005"/>
              <a:gd name="T95" fmla="*/ 322355 h 376812"/>
              <a:gd name="T96" fmla="*/ 32859 w 341005"/>
              <a:gd name="T97" fmla="*/ 276164 h 376812"/>
              <a:gd name="T98" fmla="*/ 30757 w 341005"/>
              <a:gd name="T99" fmla="*/ 247602 h 376812"/>
              <a:gd name="T100" fmla="*/ 29458 w 341005"/>
              <a:gd name="T101" fmla="*/ 212919 h 376812"/>
              <a:gd name="T102" fmla="*/ 31089 w 341005"/>
              <a:gd name="T103" fmla="*/ 151672 h 376812"/>
              <a:gd name="T104" fmla="*/ 190632 w 341005"/>
              <a:gd name="T105" fmla="*/ 62 h 376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56" name="Freeform 16">
            <a:extLst>
              <a:ext uri="{FF2B5EF4-FFF2-40B4-BE49-F238E27FC236}">
                <a16:creationId xmlns:a16="http://schemas.microsoft.com/office/drawing/2014/main" id="{7D8A9B0C-08AA-44BA-B493-04523D68BC50}"/>
              </a:ext>
            </a:extLst>
          </p:cNvPr>
          <p:cNvSpPr>
            <a:spLocks noChangeArrowheads="1"/>
          </p:cNvSpPr>
          <p:nvPr/>
        </p:nvSpPr>
        <p:spPr bwMode="auto">
          <a:xfrm>
            <a:off x="8774907" y="3607147"/>
            <a:ext cx="520700" cy="530225"/>
          </a:xfrm>
          <a:custGeom>
            <a:avLst/>
            <a:gdLst>
              <a:gd name="G0" fmla="+- 41096 0 0"/>
              <a:gd name="G1" fmla="+- 28736 0 0"/>
              <a:gd name="T0" fmla="*/ 2141174 w 3186824"/>
              <a:gd name="T1" fmla="*/ 1384899 h 3240000"/>
              <a:gd name="T2" fmla="*/ 2141174 w 3186824"/>
              <a:gd name="T3" fmla="*/ 1528887 h 3240000"/>
              <a:gd name="T4" fmla="*/ 1997174 w 3186824"/>
              <a:gd name="T5" fmla="*/ 1528887 h 3240000"/>
              <a:gd name="T6" fmla="*/ 1997174 w 3186824"/>
              <a:gd name="T7" fmla="*/ 1744911 h 3240000"/>
              <a:gd name="T8" fmla="*/ 2141174 w 3186824"/>
              <a:gd name="T9" fmla="*/ 1744911 h 3240000"/>
              <a:gd name="T10" fmla="*/ 2141174 w 3186824"/>
              <a:gd name="T11" fmla="*/ 1888899 h 3240000"/>
              <a:gd name="T12" fmla="*/ 2357174 w 3186824"/>
              <a:gd name="T13" fmla="*/ 1888899 h 3240000"/>
              <a:gd name="T14" fmla="*/ 2357174 w 3186824"/>
              <a:gd name="T15" fmla="*/ 1744911 h 3240000"/>
              <a:gd name="T16" fmla="*/ 2501174 w 3186824"/>
              <a:gd name="T17" fmla="*/ 1744911 h 3240000"/>
              <a:gd name="T18" fmla="*/ 2501174 w 3186824"/>
              <a:gd name="T19" fmla="*/ 1528887 h 3240000"/>
              <a:gd name="T20" fmla="*/ 2357174 w 3186824"/>
              <a:gd name="T21" fmla="*/ 1528887 h 3240000"/>
              <a:gd name="T22" fmla="*/ 2357174 w 3186824"/>
              <a:gd name="T23" fmla="*/ 1384899 h 3240000"/>
              <a:gd name="T24" fmla="*/ 1286582 w 3186824"/>
              <a:gd name="T25" fmla="*/ 1008157 h 3240000"/>
              <a:gd name="T26" fmla="*/ 894997 w 3186824"/>
              <a:gd name="T27" fmla="*/ 1143711 h 3240000"/>
              <a:gd name="T28" fmla="*/ 738892 w 3186824"/>
              <a:gd name="T29" fmla="*/ 1907765 h 3240000"/>
              <a:gd name="T30" fmla="*/ 1459875 w 3186824"/>
              <a:gd name="T31" fmla="*/ 2204971 h 3240000"/>
              <a:gd name="T32" fmla="*/ 1876637 w 3186824"/>
              <a:gd name="T33" fmla="*/ 1747242 h 3240000"/>
              <a:gd name="T34" fmla="*/ 1879565 w 3186824"/>
              <a:gd name="T35" fmla="*/ 1747242 h 3240000"/>
              <a:gd name="T36" fmla="*/ 1879565 w 3186824"/>
              <a:gd name="T37" fmla="*/ 1728291 h 3240000"/>
              <a:gd name="T38" fmla="*/ 1887545 w 3186824"/>
              <a:gd name="T39" fmla="*/ 1552862 h 3240000"/>
              <a:gd name="T40" fmla="*/ 1879565 w 3186824"/>
              <a:gd name="T41" fmla="*/ 1553745 h 3240000"/>
              <a:gd name="T42" fmla="*/ 1879565 w 3186824"/>
              <a:gd name="T43" fmla="*/ 1531218 h 3240000"/>
              <a:gd name="T44" fmla="*/ 1231565 w 3186824"/>
              <a:gd name="T45" fmla="*/ 1531218 h 3240000"/>
              <a:gd name="T46" fmla="*/ 1231565 w 3186824"/>
              <a:gd name="T47" fmla="*/ 1747242 h 3240000"/>
              <a:gd name="T48" fmla="*/ 1565835 w 3186824"/>
              <a:gd name="T49" fmla="*/ 1747242 h 3240000"/>
              <a:gd name="T50" fmla="*/ 1371795 w 3186824"/>
              <a:gd name="T51" fmla="*/ 1919897 h 3240000"/>
              <a:gd name="T52" fmla="*/ 1002277 w 3186824"/>
              <a:gd name="T53" fmla="*/ 1767573 h 3240000"/>
              <a:gd name="T54" fmla="*/ 1082284 w 3186824"/>
              <a:gd name="T55" fmla="*/ 1375980 h 3240000"/>
              <a:gd name="T56" fmla="*/ 1481937 w 3186824"/>
              <a:gd name="T57" fmla="*/ 1380807 h 3240000"/>
              <a:gd name="T58" fmla="*/ 1674778 w 3186824"/>
              <a:gd name="T59" fmla="*/ 1153129 h 3240000"/>
              <a:gd name="T60" fmla="*/ 1286582 w 3186824"/>
              <a:gd name="T61" fmla="*/ 1008157 h 3240000"/>
              <a:gd name="T62" fmla="*/ 293028 w 3186824"/>
              <a:gd name="T63" fmla="*/ 0 h 3240000"/>
              <a:gd name="T64" fmla="*/ 2893796 w 3186824"/>
              <a:gd name="T65" fmla="*/ 0 h 3240000"/>
              <a:gd name="T66" fmla="*/ 3186824 w 3186824"/>
              <a:gd name="T67" fmla="*/ 293028 h 3240000"/>
              <a:gd name="T68" fmla="*/ 3186824 w 3186824"/>
              <a:gd name="T69" fmla="*/ 2946972 h 3240000"/>
              <a:gd name="T70" fmla="*/ 2893796 w 3186824"/>
              <a:gd name="T71" fmla="*/ 3240000 h 3240000"/>
              <a:gd name="T72" fmla="*/ 293028 w 3186824"/>
              <a:gd name="T73" fmla="*/ 3240000 h 3240000"/>
              <a:gd name="T74" fmla="*/ 0 w 3186824"/>
              <a:gd name="T75" fmla="*/ 2946972 h 3240000"/>
              <a:gd name="T76" fmla="*/ 0 w 3186824"/>
              <a:gd name="T77" fmla="*/ 293028 h 3240000"/>
              <a:gd name="T78" fmla="*/ 293028 w 3186824"/>
              <a:gd name="T79" fmla="*/ 0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57" name="Freeform 43">
            <a:extLst>
              <a:ext uri="{FF2B5EF4-FFF2-40B4-BE49-F238E27FC236}">
                <a16:creationId xmlns:a16="http://schemas.microsoft.com/office/drawing/2014/main" id="{49325C73-F12D-463C-9DF1-5549C700EDAA}"/>
              </a:ext>
            </a:extLst>
          </p:cNvPr>
          <p:cNvSpPr>
            <a:spLocks noChangeArrowheads="1"/>
          </p:cNvSpPr>
          <p:nvPr/>
        </p:nvSpPr>
        <p:spPr bwMode="auto">
          <a:xfrm>
            <a:off x="10200456" y="2632001"/>
            <a:ext cx="508000" cy="508000"/>
          </a:xfrm>
          <a:custGeom>
            <a:avLst/>
            <a:gdLst>
              <a:gd name="G0" fmla="+- 28736 0 0"/>
              <a:gd name="G1" fmla="+- 28736 0 0"/>
              <a:gd name="T0" fmla="*/ 415456 w 3240000"/>
              <a:gd name="T1" fmla="*/ 380544 h 3240000"/>
              <a:gd name="T2" fmla="*/ 415456 w 3240000"/>
              <a:gd name="T3" fmla="*/ 385333 h 3240000"/>
              <a:gd name="T4" fmla="*/ 385333 w 3240000"/>
              <a:gd name="T5" fmla="*/ 385333 h 3240000"/>
              <a:gd name="T6" fmla="*/ 385333 w 3240000"/>
              <a:gd name="T7" fmla="*/ 2854667 h 3240000"/>
              <a:gd name="T8" fmla="*/ 1529120 w 3240000"/>
              <a:gd name="T9" fmla="*/ 2854667 h 3240000"/>
              <a:gd name="T10" fmla="*/ 436017 w 3240000"/>
              <a:gd name="T11" fmla="*/ 1672600 h 3240000"/>
              <a:gd name="T12" fmla="*/ 600235 w 3240000"/>
              <a:gd name="T13" fmla="*/ 1185112 h 3240000"/>
              <a:gd name="T14" fmla="*/ 1544730 w 3240000"/>
              <a:gd name="T15" fmla="*/ 1923929 h 3240000"/>
              <a:gd name="T16" fmla="*/ 2233403 w 3240000"/>
              <a:gd name="T17" fmla="*/ 596568 h 3240000"/>
              <a:gd name="T18" fmla="*/ 2770666 w 3240000"/>
              <a:gd name="T19" fmla="*/ 596568 h 3240000"/>
              <a:gd name="T20" fmla="*/ 1578489 w 3240000"/>
              <a:gd name="T21" fmla="*/ 2854667 h 3240000"/>
              <a:gd name="T22" fmla="*/ 2854667 w 3240000"/>
              <a:gd name="T23" fmla="*/ 2854667 h 3240000"/>
              <a:gd name="T24" fmla="*/ 2854667 w 3240000"/>
              <a:gd name="T25" fmla="*/ 596568 h 3240000"/>
              <a:gd name="T26" fmla="*/ 2858395 w 3240000"/>
              <a:gd name="T27" fmla="*/ 596568 h 3240000"/>
              <a:gd name="T28" fmla="*/ 2858395 w 3240000"/>
              <a:gd name="T29" fmla="*/ 380544 h 3240000"/>
              <a:gd name="T30" fmla="*/ 0 w 3240000"/>
              <a:gd name="T31" fmla="*/ 0 h 3240000"/>
              <a:gd name="T32" fmla="*/ 3240000 w 3240000"/>
              <a:gd name="T33" fmla="*/ 0 h 3240000"/>
              <a:gd name="T34" fmla="*/ 3240000 w 3240000"/>
              <a:gd name="T35" fmla="*/ 3240000 h 3240000"/>
              <a:gd name="T36" fmla="*/ 0 w 3240000"/>
              <a:gd name="T37" fmla="*/ 3240000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Tree>
    <p:extLst>
      <p:ext uri="{BB962C8B-B14F-4D97-AF65-F5344CB8AC3E}">
        <p14:creationId xmlns:p14="http://schemas.microsoft.com/office/powerpoint/2010/main" val="38117771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Line 7">
            <a:extLst>
              <a:ext uri="{FF2B5EF4-FFF2-40B4-BE49-F238E27FC236}">
                <a16:creationId xmlns:a16="http://schemas.microsoft.com/office/drawing/2014/main" id="{7BCAE8A8-0726-4734-82F2-277AA2E2B07E}"/>
              </a:ext>
            </a:extLst>
          </p:cNvPr>
          <p:cNvSpPr>
            <a:spLocks noChangeShapeType="1"/>
          </p:cNvSpPr>
          <p:nvPr/>
        </p:nvSpPr>
        <p:spPr bwMode="auto">
          <a:xfrm>
            <a:off x="1908175" y="0"/>
            <a:ext cx="1588" cy="1152525"/>
          </a:xfrm>
          <a:prstGeom prst="line">
            <a:avLst/>
          </a:prstGeom>
          <a:noFill/>
          <a:ln w="720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14344" name="Rectangle 8">
            <a:extLst>
              <a:ext uri="{FF2B5EF4-FFF2-40B4-BE49-F238E27FC236}">
                <a16:creationId xmlns:a16="http://schemas.microsoft.com/office/drawing/2014/main" id="{921D0EEC-FEC1-4E3F-879F-B0B6C9ED91DA}"/>
              </a:ext>
            </a:extLst>
          </p:cNvPr>
          <p:cNvSpPr>
            <a:spLocks noChangeArrowheads="1"/>
          </p:cNvSpPr>
          <p:nvPr/>
        </p:nvSpPr>
        <p:spPr bwMode="auto">
          <a:xfrm>
            <a:off x="2216150" y="358775"/>
            <a:ext cx="6094413"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sz="2400" dirty="0">
                <a:latin typeface="Montserrat" panose="00000500000000000000" pitchFamily="2" charset="-18"/>
              </a:rPr>
              <a:t>IKONY DO PREZENTACJI</a:t>
            </a:r>
          </a:p>
        </p:txBody>
      </p:sp>
      <p:pic>
        <p:nvPicPr>
          <p:cNvPr id="12" name="Picture 11">
            <a:extLst>
              <a:ext uri="{FF2B5EF4-FFF2-40B4-BE49-F238E27FC236}">
                <a16:creationId xmlns:a16="http://schemas.microsoft.com/office/drawing/2014/main" id="{DE4A2F65-9E5E-40F4-AA3D-1F4F2B0C5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360363"/>
            <a:ext cx="1187450" cy="33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 name="Rectangle 38">
            <a:extLst>
              <a:ext uri="{FF2B5EF4-FFF2-40B4-BE49-F238E27FC236}">
                <a16:creationId xmlns:a16="http://schemas.microsoft.com/office/drawing/2014/main" id="{69A8B3CD-190B-42FA-B1BB-5047FF33F2BE}"/>
              </a:ext>
            </a:extLst>
          </p:cNvPr>
          <p:cNvSpPr>
            <a:spLocks noChangeArrowheads="1"/>
          </p:cNvSpPr>
          <p:nvPr/>
        </p:nvSpPr>
        <p:spPr bwMode="auto">
          <a:xfrm>
            <a:off x="398463" y="1866900"/>
            <a:ext cx="2554287" cy="2236788"/>
          </a:xfrm>
          <a:prstGeom prst="rect">
            <a:avLst/>
          </a:prstGeom>
          <a:solidFill>
            <a:srgbClr val="0E71B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48" name="Text Box 39">
            <a:extLst>
              <a:ext uri="{FF2B5EF4-FFF2-40B4-BE49-F238E27FC236}">
                <a16:creationId xmlns:a16="http://schemas.microsoft.com/office/drawing/2014/main" id="{A0301E85-663F-4185-9176-A30CD3FB6789}"/>
              </a:ext>
            </a:extLst>
          </p:cNvPr>
          <p:cNvSpPr txBox="1">
            <a:spLocks noChangeArrowheads="1"/>
          </p:cNvSpPr>
          <p:nvPr/>
        </p:nvSpPr>
        <p:spPr bwMode="auto">
          <a:xfrm>
            <a:off x="576263" y="2232025"/>
            <a:ext cx="2232025"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r>
              <a:rPr lang="pl-PL" altLang="pl-PL" dirty="0">
                <a:solidFill>
                  <a:srgbClr val="FFD320"/>
                </a:solidFill>
                <a:latin typeface="Montserrat" panose="00000500000000000000" pitchFamily="2" charset="-18"/>
              </a:rPr>
              <a:t>IKONY</a:t>
            </a:r>
            <a:r>
              <a:rPr lang="pl-PL" altLang="pl-PL" dirty="0">
                <a:solidFill>
                  <a:srgbClr val="FFFFFF"/>
                </a:solidFill>
                <a:latin typeface="Montserrat" panose="00000500000000000000" pitchFamily="2" charset="-18"/>
              </a:rPr>
              <a:t> można dowolnie skalować bez straty </a:t>
            </a:r>
            <a:r>
              <a:rPr lang="pl-PL" altLang="pl-PL">
                <a:solidFill>
                  <a:srgbClr val="FFFFFF"/>
                </a:solidFill>
                <a:latin typeface="Montserrat" panose="00000500000000000000" pitchFamily="2" charset="-18"/>
              </a:rPr>
              <a:t>jakości </a:t>
            </a:r>
            <a:br>
              <a:rPr lang="pl-PL" altLang="pl-PL">
                <a:solidFill>
                  <a:srgbClr val="FFFFFF"/>
                </a:solidFill>
                <a:latin typeface="Montserrat" panose="00000500000000000000" pitchFamily="2" charset="-18"/>
              </a:rPr>
            </a:br>
            <a:r>
              <a:rPr lang="pl-PL" altLang="pl-PL">
                <a:solidFill>
                  <a:srgbClr val="FFFFFF"/>
                </a:solidFill>
                <a:latin typeface="Montserrat" panose="00000500000000000000" pitchFamily="2" charset="-18"/>
              </a:rPr>
              <a:t>oraz </a:t>
            </a:r>
            <a:r>
              <a:rPr lang="pl-PL" altLang="pl-PL" dirty="0">
                <a:solidFill>
                  <a:srgbClr val="FFFFFF"/>
                </a:solidFill>
                <a:latin typeface="Montserrat" panose="00000500000000000000" pitchFamily="2" charset="-18"/>
              </a:rPr>
              <a:t>nadawać </a:t>
            </a:r>
            <a:br>
              <a:rPr lang="pl-PL" altLang="pl-PL" dirty="0">
                <a:solidFill>
                  <a:srgbClr val="FFFFFF"/>
                </a:solidFill>
                <a:latin typeface="Montserrat" panose="00000500000000000000" pitchFamily="2" charset="-18"/>
              </a:rPr>
            </a:br>
            <a:r>
              <a:rPr lang="pl-PL" altLang="pl-PL" dirty="0">
                <a:solidFill>
                  <a:srgbClr val="FFFFFF"/>
                </a:solidFill>
                <a:latin typeface="Montserrat" panose="00000500000000000000" pitchFamily="2" charset="-18"/>
              </a:rPr>
              <a:t>im kolor.</a:t>
            </a:r>
          </a:p>
        </p:txBody>
      </p:sp>
      <p:grpSp>
        <p:nvGrpSpPr>
          <p:cNvPr id="208" name="Group 5">
            <a:extLst>
              <a:ext uri="{FF2B5EF4-FFF2-40B4-BE49-F238E27FC236}">
                <a16:creationId xmlns:a16="http://schemas.microsoft.com/office/drawing/2014/main" id="{C7464674-ED4C-47D3-AE05-E25AFBFDD4AD}"/>
              </a:ext>
            </a:extLst>
          </p:cNvPr>
          <p:cNvGrpSpPr>
            <a:grpSpLocks/>
          </p:cNvGrpSpPr>
          <p:nvPr/>
        </p:nvGrpSpPr>
        <p:grpSpPr bwMode="auto">
          <a:xfrm>
            <a:off x="5292725" y="2354263"/>
            <a:ext cx="539750" cy="612775"/>
            <a:chOff x="3334" y="1483"/>
            <a:chExt cx="340" cy="386"/>
          </a:xfrm>
        </p:grpSpPr>
        <p:sp>
          <p:nvSpPr>
            <p:cNvPr id="209" name="Freeform 6">
              <a:extLst>
                <a:ext uri="{FF2B5EF4-FFF2-40B4-BE49-F238E27FC236}">
                  <a16:creationId xmlns:a16="http://schemas.microsoft.com/office/drawing/2014/main" id="{D9F76A5E-2519-46A1-8232-0F8469AA2550}"/>
                </a:ext>
              </a:extLst>
            </p:cNvPr>
            <p:cNvSpPr>
              <a:spLocks noChangeArrowheads="1"/>
            </p:cNvSpPr>
            <p:nvPr/>
          </p:nvSpPr>
          <p:spPr bwMode="auto">
            <a:xfrm>
              <a:off x="3334" y="1509"/>
              <a:ext cx="327" cy="360"/>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0" name="Freeform 7">
              <a:extLst>
                <a:ext uri="{FF2B5EF4-FFF2-40B4-BE49-F238E27FC236}">
                  <a16:creationId xmlns:a16="http://schemas.microsoft.com/office/drawing/2014/main" id="{09702671-1E10-47C3-9413-A43036DC42BD}"/>
                </a:ext>
              </a:extLst>
            </p:cNvPr>
            <p:cNvSpPr>
              <a:spLocks noChangeArrowheads="1"/>
            </p:cNvSpPr>
            <p:nvPr/>
          </p:nvSpPr>
          <p:spPr bwMode="auto">
            <a:xfrm rot="18120000">
              <a:off x="3450" y="1500"/>
              <a:ext cx="165" cy="229"/>
            </a:xfrm>
            <a:custGeom>
              <a:avLst/>
              <a:gdLst>
                <a:gd name="G0" fmla="+- 56379 0 0"/>
                <a:gd name="G1" fmla="+- 41273 0 0"/>
                <a:gd name="T0" fmla="*/ 388917 w 1170491"/>
                <a:gd name="T1" fmla="*/ 672439 h 1745209"/>
                <a:gd name="T2" fmla="*/ 344770 w 1170491"/>
                <a:gd name="T3" fmla="*/ 708640 h 1745209"/>
                <a:gd name="T4" fmla="*/ 571504 w 1170491"/>
                <a:gd name="T5" fmla="*/ 910067 h 1745209"/>
                <a:gd name="T6" fmla="*/ 538740 w 1170491"/>
                <a:gd name="T7" fmla="*/ 720849 h 1745209"/>
                <a:gd name="T8" fmla="*/ 588421 w 1170491"/>
                <a:gd name="T9" fmla="*/ 580980 h 1745209"/>
                <a:gd name="T10" fmla="*/ 463760 w 1170491"/>
                <a:gd name="T11" fmla="*/ 664437 h 1745209"/>
                <a:gd name="T12" fmla="*/ 756495 w 1170491"/>
                <a:gd name="T13" fmla="*/ 743730 h 1745209"/>
                <a:gd name="T14" fmla="*/ 642848 w 1170491"/>
                <a:gd name="T15" fmla="*/ 588934 h 1745209"/>
                <a:gd name="T16" fmla="*/ 533817 w 1170491"/>
                <a:gd name="T17" fmla="*/ 0 h 1745209"/>
                <a:gd name="T18" fmla="*/ 562024 w 1170491"/>
                <a:gd name="T19" fmla="*/ 352718 h 1745209"/>
                <a:gd name="T20" fmla="*/ 732836 w 1170491"/>
                <a:gd name="T21" fmla="*/ 150639 h 1745209"/>
                <a:gd name="T22" fmla="*/ 920515 w 1170491"/>
                <a:gd name="T23" fmla="*/ 317877 h 1745209"/>
                <a:gd name="T24" fmla="*/ 920515 w 1170491"/>
                <a:gd name="T25" fmla="*/ 366418 h 1745209"/>
                <a:gd name="T26" fmla="*/ 1056877 w 1170491"/>
                <a:gd name="T27" fmla="*/ 525101 h 1745209"/>
                <a:gd name="T28" fmla="*/ 1170491 w 1170491"/>
                <a:gd name="T29" fmla="*/ 756650 h 1745209"/>
                <a:gd name="T30" fmla="*/ 954678 w 1170491"/>
                <a:gd name="T31" fmla="*/ 939840 h 1745209"/>
                <a:gd name="T32" fmla="*/ 1106746 w 1170491"/>
                <a:gd name="T33" fmla="*/ 928282 h 1745209"/>
                <a:gd name="T34" fmla="*/ 981133 w 1170491"/>
                <a:gd name="T35" fmla="*/ 1223220 h 1745209"/>
                <a:gd name="T36" fmla="*/ 810210 w 1170491"/>
                <a:gd name="T37" fmla="*/ 1096167 h 1745209"/>
                <a:gd name="T38" fmla="*/ 787267 w 1170491"/>
                <a:gd name="T39" fmla="*/ 975103 h 1745209"/>
                <a:gd name="T40" fmla="*/ 763385 w 1170491"/>
                <a:gd name="T41" fmla="*/ 1114320 h 1745209"/>
                <a:gd name="T42" fmla="*/ 747716 w 1170491"/>
                <a:gd name="T43" fmla="*/ 1128718 h 1745209"/>
                <a:gd name="T44" fmla="*/ 601213 w 1170491"/>
                <a:gd name="T45" fmla="*/ 1080185 h 1745209"/>
                <a:gd name="T46" fmla="*/ 693051 w 1170491"/>
                <a:gd name="T47" fmla="*/ 1162221 h 1745209"/>
                <a:gd name="T48" fmla="*/ 989751 w 1170491"/>
                <a:gd name="T49" fmla="*/ 1247587 h 1745209"/>
                <a:gd name="T50" fmla="*/ 920375 w 1170491"/>
                <a:gd name="T51" fmla="*/ 1473506 h 1745209"/>
                <a:gd name="T52" fmla="*/ 766796 w 1170491"/>
                <a:gd name="T53" fmla="*/ 1371458 h 1745209"/>
                <a:gd name="T54" fmla="*/ 909888 w 1170491"/>
                <a:gd name="T55" fmla="*/ 1496052 h 1745209"/>
                <a:gd name="T56" fmla="*/ 571751 w 1170491"/>
                <a:gd name="T57" fmla="*/ 1552195 h 1745209"/>
                <a:gd name="T58" fmla="*/ 685031 w 1170491"/>
                <a:gd name="T59" fmla="*/ 1648114 h 1745209"/>
                <a:gd name="T60" fmla="*/ 372301 w 1170491"/>
                <a:gd name="T61" fmla="*/ 1619888 h 1745209"/>
                <a:gd name="T62" fmla="*/ 250590 w 1170491"/>
                <a:gd name="T63" fmla="*/ 1443452 h 1745209"/>
                <a:gd name="T64" fmla="*/ 90593 w 1170491"/>
                <a:gd name="T65" fmla="*/ 1192598 h 1745209"/>
                <a:gd name="T66" fmla="*/ 344999 w 1170491"/>
                <a:gd name="T67" fmla="*/ 1132822 h 1745209"/>
                <a:gd name="T68" fmla="*/ 505360 w 1170491"/>
                <a:gd name="T69" fmla="*/ 1023014 h 1745209"/>
                <a:gd name="T70" fmla="*/ 202679 w 1170491"/>
                <a:gd name="T71" fmla="*/ 1003895 h 1745209"/>
                <a:gd name="T72" fmla="*/ 305288 w 1170491"/>
                <a:gd name="T73" fmla="*/ 1123484 h 1745209"/>
                <a:gd name="T74" fmla="*/ 56055 w 1170491"/>
                <a:gd name="T75" fmla="*/ 1153032 h 1745209"/>
                <a:gd name="T76" fmla="*/ 84073 w 1170491"/>
                <a:gd name="T77" fmla="*/ 882569 h 1745209"/>
                <a:gd name="T78" fmla="*/ 80179 w 1170491"/>
                <a:gd name="T79" fmla="*/ 872273 h 1745209"/>
                <a:gd name="T80" fmla="*/ 121082 w 1170491"/>
                <a:gd name="T81" fmla="*/ 638275 h 1745209"/>
                <a:gd name="T82" fmla="*/ 321878 w 1170491"/>
                <a:gd name="T83" fmla="*/ 383347 h 1745209"/>
                <a:gd name="T84" fmla="*/ 141180 w 1170491"/>
                <a:gd name="T85" fmla="*/ 399723 h 1745209"/>
                <a:gd name="T86" fmla="*/ 326327 w 1170491"/>
                <a:gd name="T87" fmla="*/ 72008 h 1745209"/>
                <a:gd name="T88" fmla="*/ 533817 w 1170491"/>
                <a:gd name="T89" fmla="*/ 0 h 1745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grpSp>
      <p:sp>
        <p:nvSpPr>
          <p:cNvPr id="211" name="Freeform 8">
            <a:extLst>
              <a:ext uri="{FF2B5EF4-FFF2-40B4-BE49-F238E27FC236}">
                <a16:creationId xmlns:a16="http://schemas.microsoft.com/office/drawing/2014/main" id="{1BDFE501-D261-4180-83C6-E1ECF33AEDFE}"/>
              </a:ext>
            </a:extLst>
          </p:cNvPr>
          <p:cNvSpPr>
            <a:spLocks noChangeArrowheads="1"/>
          </p:cNvSpPr>
          <p:nvPr/>
        </p:nvSpPr>
        <p:spPr bwMode="auto">
          <a:xfrm>
            <a:off x="6983413" y="3554413"/>
            <a:ext cx="528637" cy="530225"/>
          </a:xfrm>
          <a:custGeom>
            <a:avLst/>
            <a:gdLst>
              <a:gd name="G0" fmla="+- 14106 0 0"/>
              <a:gd name="G1" fmla="+- 18498 0 0"/>
              <a:gd name="T0" fmla="*/ 1355872 w 3225370"/>
              <a:gd name="T1" fmla="*/ 0 h 3229762"/>
              <a:gd name="T2" fmla="*/ 1733872 w 3225370"/>
              <a:gd name="T3" fmla="*/ 378000 h 3229762"/>
              <a:gd name="T4" fmla="*/ 1512292 w 3225370"/>
              <a:gd name="T5" fmla="*/ 721255 h 3229762"/>
              <a:gd name="T6" fmla="*/ 1607042 w 3225370"/>
              <a:gd name="T7" fmla="*/ 1169019 h 3229762"/>
              <a:gd name="T8" fmla="*/ 1620000 w 3225370"/>
              <a:gd name="T9" fmla="*/ 1167712 h 3229762"/>
              <a:gd name="T10" fmla="*/ 1998000 w 3225370"/>
              <a:gd name="T11" fmla="*/ 1545712 h 3229762"/>
              <a:gd name="T12" fmla="*/ 1996362 w 3225370"/>
              <a:gd name="T13" fmla="*/ 1567711 h 3229762"/>
              <a:gd name="T14" fmla="*/ 2525816 w 3225370"/>
              <a:gd name="T15" fmla="*/ 1711728 h 3229762"/>
              <a:gd name="T16" fmla="*/ 2847370 w 3225370"/>
              <a:gd name="T17" fmla="*/ 1530128 h 3229762"/>
              <a:gd name="T18" fmla="*/ 3225370 w 3225370"/>
              <a:gd name="T19" fmla="*/ 1908128 h 3229762"/>
              <a:gd name="T20" fmla="*/ 2847370 w 3225370"/>
              <a:gd name="T21" fmla="*/ 2286128 h 3229762"/>
              <a:gd name="T22" fmla="*/ 2469370 w 3225370"/>
              <a:gd name="T23" fmla="*/ 1908128 h 3229762"/>
              <a:gd name="T24" fmla="*/ 2475505 w 3225370"/>
              <a:gd name="T25" fmla="*/ 1847275 h 3229762"/>
              <a:gd name="T26" fmla="*/ 1957861 w 3225370"/>
              <a:gd name="T27" fmla="*/ 1706471 h 3229762"/>
              <a:gd name="T28" fmla="*/ 1773397 w 3225370"/>
              <a:gd name="T29" fmla="*/ 1890608 h 3229762"/>
              <a:gd name="T30" fmla="*/ 1908290 w 3225370"/>
              <a:gd name="T31" fmla="*/ 2478637 h 3229762"/>
              <a:gd name="T32" fmla="*/ 2237929 w 3225370"/>
              <a:gd name="T33" fmla="*/ 2851762 h 3229762"/>
              <a:gd name="T34" fmla="*/ 1859929 w 3225370"/>
              <a:gd name="T35" fmla="*/ 3229762 h 3229762"/>
              <a:gd name="T36" fmla="*/ 1481929 w 3225370"/>
              <a:gd name="T37" fmla="*/ 2851762 h 3229762"/>
              <a:gd name="T38" fmla="*/ 1762693 w 3225370"/>
              <a:gd name="T39" fmla="*/ 2487978 h 3229762"/>
              <a:gd name="T40" fmla="*/ 1632951 w 3225370"/>
              <a:gd name="T41" fmla="*/ 1922407 h 3229762"/>
              <a:gd name="T42" fmla="*/ 1620000 w 3225370"/>
              <a:gd name="T43" fmla="*/ 1923712 h 3229762"/>
              <a:gd name="T44" fmla="*/ 1286703 w 3225370"/>
              <a:gd name="T45" fmla="*/ 1720478 h 3229762"/>
              <a:gd name="T46" fmla="*/ 726463 w 3225370"/>
              <a:gd name="T47" fmla="*/ 1950491 h 3229762"/>
              <a:gd name="T48" fmla="*/ 756000 w 3225370"/>
              <a:gd name="T49" fmla="*/ 2097083 h 3229762"/>
              <a:gd name="T50" fmla="*/ 378000 w 3225370"/>
              <a:gd name="T51" fmla="*/ 2475083 h 3229762"/>
              <a:gd name="T52" fmla="*/ 0 w 3225370"/>
              <a:gd name="T53" fmla="*/ 2097083 h 3229762"/>
              <a:gd name="T54" fmla="*/ 378000 w 3225370"/>
              <a:gd name="T55" fmla="*/ 1719083 h 3229762"/>
              <a:gd name="T56" fmla="*/ 643957 w 3225370"/>
              <a:gd name="T57" fmla="*/ 1828700 h 3229762"/>
              <a:gd name="T58" fmla="*/ 1245626 w 3225370"/>
              <a:gd name="T59" fmla="*/ 1581679 h 3229762"/>
              <a:gd name="T60" fmla="*/ 1242000 w 3225370"/>
              <a:gd name="T61" fmla="*/ 1545712 h 3229762"/>
              <a:gd name="T62" fmla="*/ 1466584 w 3225370"/>
              <a:gd name="T63" fmla="*/ 1200827 h 3229762"/>
              <a:gd name="T64" fmla="*/ 1372109 w 3225370"/>
              <a:gd name="T65" fmla="*/ 754363 h 3229762"/>
              <a:gd name="T66" fmla="*/ 1355872 w 3225370"/>
              <a:gd name="T67" fmla="*/ 756000 h 3229762"/>
              <a:gd name="T68" fmla="*/ 977872 w 3225370"/>
              <a:gd name="T69" fmla="*/ 378000 h 3229762"/>
              <a:gd name="T70" fmla="*/ 1355872 w 3225370"/>
              <a:gd name="T71" fmla="*/ 0 h 3229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2" name="Freeform 9">
            <a:extLst>
              <a:ext uri="{FF2B5EF4-FFF2-40B4-BE49-F238E27FC236}">
                <a16:creationId xmlns:a16="http://schemas.microsoft.com/office/drawing/2014/main" id="{5329BC1A-4285-46C1-A0BF-8137F461B3D1}"/>
              </a:ext>
            </a:extLst>
          </p:cNvPr>
          <p:cNvSpPr>
            <a:spLocks noChangeArrowheads="1"/>
          </p:cNvSpPr>
          <p:nvPr/>
        </p:nvSpPr>
        <p:spPr bwMode="auto">
          <a:xfrm>
            <a:off x="8613775" y="3575050"/>
            <a:ext cx="522288" cy="522288"/>
          </a:xfrm>
          <a:custGeom>
            <a:avLst/>
            <a:gdLst>
              <a:gd name="G0" fmla="+- 51869 0 0"/>
              <a:gd name="G1" fmla="+- 56768 0 0"/>
              <a:gd name="T0" fmla="*/ 601421 w 3197597"/>
              <a:gd name="T1" fmla="*/ 1611393 h 3202496"/>
              <a:gd name="T2" fmla="*/ 2596176 w 3197597"/>
              <a:gd name="T3" fmla="*/ 1611393 h 3202496"/>
              <a:gd name="T4" fmla="*/ 3197594 w 3197597"/>
              <a:gd name="T5" fmla="*/ 2212811 h 3202496"/>
              <a:gd name="T6" fmla="*/ 3197594 w 3197597"/>
              <a:gd name="T7" fmla="*/ 2776360 h 3202496"/>
              <a:gd name="T8" fmla="*/ 3197597 w 3197597"/>
              <a:gd name="T9" fmla="*/ 2776360 h 3202496"/>
              <a:gd name="T10" fmla="*/ 3197597 w 3197597"/>
              <a:gd name="T11" fmla="*/ 2914824 h 3202496"/>
              <a:gd name="T12" fmla="*/ 3197198 w 3197597"/>
              <a:gd name="T13" fmla="*/ 2914824 h 3202496"/>
              <a:gd name="T14" fmla="*/ 3197198 w 3197597"/>
              <a:gd name="T15" fmla="*/ 3202496 h 3202496"/>
              <a:gd name="T16" fmla="*/ 398 w 3197597"/>
              <a:gd name="T17" fmla="*/ 3202496 h 3202496"/>
              <a:gd name="T18" fmla="*/ 398 w 3197597"/>
              <a:gd name="T19" fmla="*/ 2914824 h 3202496"/>
              <a:gd name="T20" fmla="*/ 0 w 3197597"/>
              <a:gd name="T21" fmla="*/ 2914824 h 3202496"/>
              <a:gd name="T22" fmla="*/ 0 w 3197597"/>
              <a:gd name="T23" fmla="*/ 2212811 h 3202496"/>
              <a:gd name="T24" fmla="*/ 601421 w 3197597"/>
              <a:gd name="T25" fmla="*/ 1611393 h 3202496"/>
              <a:gd name="T26" fmla="*/ 1598801 w 3197597"/>
              <a:gd name="T27" fmla="*/ 0 h 3202496"/>
              <a:gd name="T28" fmla="*/ 2322791 w 3197597"/>
              <a:gd name="T29" fmla="*/ 723993 h 3202496"/>
              <a:gd name="T30" fmla="*/ 1598801 w 3197597"/>
              <a:gd name="T31" fmla="*/ 1447985 h 3202496"/>
              <a:gd name="T32" fmla="*/ 874809 w 3197597"/>
              <a:gd name="T33" fmla="*/ 723993 h 3202496"/>
              <a:gd name="T34" fmla="*/ 1598801 w 3197597"/>
              <a:gd name="T35" fmla="*/ 0 h 3202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3" name="Freeform 10">
            <a:extLst>
              <a:ext uri="{FF2B5EF4-FFF2-40B4-BE49-F238E27FC236}">
                <a16:creationId xmlns:a16="http://schemas.microsoft.com/office/drawing/2014/main" id="{FEBC483F-AD01-4D9E-BC9B-4C1E01D8397A}"/>
              </a:ext>
            </a:extLst>
          </p:cNvPr>
          <p:cNvSpPr>
            <a:spLocks noChangeArrowheads="1"/>
          </p:cNvSpPr>
          <p:nvPr/>
        </p:nvSpPr>
        <p:spPr bwMode="auto">
          <a:xfrm rot="5400000" flipH="1">
            <a:off x="10127456" y="2543497"/>
            <a:ext cx="541338" cy="509588"/>
          </a:xfrm>
          <a:custGeom>
            <a:avLst/>
            <a:gdLst>
              <a:gd name="G0" fmla="+- 45024 0 0"/>
              <a:gd name="G1" fmla="+- 5537 0 0"/>
              <a:gd name="T0" fmla="*/ 2797052 w 2928608"/>
              <a:gd name="T1" fmla="*/ 1541978 h 2758049"/>
              <a:gd name="T2" fmla="*/ 2862830 w 2928608"/>
              <a:gd name="T3" fmla="*/ 1607755 h 2758049"/>
              <a:gd name="T4" fmla="*/ 2928607 w 2928608"/>
              <a:gd name="T5" fmla="*/ 1199936 h 2758049"/>
              <a:gd name="T6" fmla="*/ 2797052 w 2928608"/>
              <a:gd name="T7" fmla="*/ 1199936 h 2758049"/>
              <a:gd name="T8" fmla="*/ 2593193 w 2928608"/>
              <a:gd name="T9" fmla="*/ 1594601 h 2758049"/>
              <a:gd name="T10" fmla="*/ 2658971 w 2928608"/>
              <a:gd name="T11" fmla="*/ 1660378 h 2758049"/>
              <a:gd name="T12" fmla="*/ 2724748 w 2928608"/>
              <a:gd name="T13" fmla="*/ 1147315 h 2758049"/>
              <a:gd name="T14" fmla="*/ 2593193 w 2928608"/>
              <a:gd name="T15" fmla="*/ 1147315 h 2758049"/>
              <a:gd name="T16" fmla="*/ 2389334 w 2928608"/>
              <a:gd name="T17" fmla="*/ 1620912 h 2758049"/>
              <a:gd name="T18" fmla="*/ 2455112 w 2928608"/>
              <a:gd name="T19" fmla="*/ 1686689 h 2758049"/>
              <a:gd name="T20" fmla="*/ 2520889 w 2928608"/>
              <a:gd name="T21" fmla="*/ 1121004 h 2758049"/>
              <a:gd name="T22" fmla="*/ 2389334 w 2928608"/>
              <a:gd name="T23" fmla="*/ 1121004 h 2758049"/>
              <a:gd name="T24" fmla="*/ 1352603 w 2928608"/>
              <a:gd name="T25" fmla="*/ 1208803 h 2758049"/>
              <a:gd name="T26" fmla="*/ 1410313 w 2928608"/>
              <a:gd name="T27" fmla="*/ 1146778 h 2758049"/>
              <a:gd name="T28" fmla="*/ 1408531 w 2928608"/>
              <a:gd name="T29" fmla="*/ 1133444 h 2758049"/>
              <a:gd name="T30" fmla="*/ 2236821 w 2928608"/>
              <a:gd name="T31" fmla="*/ 1167543 h 2758049"/>
              <a:gd name="T32" fmla="*/ 2230159 w 2928608"/>
              <a:gd name="T33" fmla="*/ 1243693 h 2758049"/>
              <a:gd name="T34" fmla="*/ 1461274 w 2928608"/>
              <a:gd name="T35" fmla="*/ 1208803 h 2758049"/>
              <a:gd name="T36" fmla="*/ 1557206 w 2928608"/>
              <a:gd name="T37" fmla="*/ 1247025 h 2758049"/>
              <a:gd name="T38" fmla="*/ 1518986 w 2928608"/>
              <a:gd name="T39" fmla="*/ 1285244 h 2758049"/>
              <a:gd name="T40" fmla="*/ 1461275 w 2928608"/>
              <a:gd name="T41" fmla="*/ 1337600 h 2758049"/>
              <a:gd name="T42" fmla="*/ 1557206 w 2928608"/>
              <a:gd name="T43" fmla="*/ 1375821 h 2758049"/>
              <a:gd name="T44" fmla="*/ 1518986 w 2928608"/>
              <a:gd name="T45" fmla="*/ 1414041 h 2758049"/>
              <a:gd name="T46" fmla="*/ 1461275 w 2928608"/>
              <a:gd name="T47" fmla="*/ 1466398 h 2758049"/>
              <a:gd name="T48" fmla="*/ 1557206 w 2928608"/>
              <a:gd name="T49" fmla="*/ 1504618 h 2758049"/>
              <a:gd name="T50" fmla="*/ 1518986 w 2928608"/>
              <a:gd name="T51" fmla="*/ 1542839 h 2758049"/>
              <a:gd name="T52" fmla="*/ 1461274 w 2928608"/>
              <a:gd name="T53" fmla="*/ 1575412 h 2758049"/>
              <a:gd name="T54" fmla="*/ 2268556 w 2928608"/>
              <a:gd name="T55" fmla="*/ 1528995 h 2758049"/>
              <a:gd name="T56" fmla="*/ 1448978 w 2928608"/>
              <a:gd name="T57" fmla="*/ 1653567 h 2758049"/>
              <a:gd name="T58" fmla="*/ 1410805 w 2928608"/>
              <a:gd name="T59" fmla="*/ 1606610 h 2758049"/>
              <a:gd name="T60" fmla="*/ 1410312 w 2928608"/>
              <a:gd name="T61" fmla="*/ 1542839 h 2758049"/>
              <a:gd name="T62" fmla="*/ 1314382 w 2928608"/>
              <a:gd name="T63" fmla="*/ 1504619 h 2758049"/>
              <a:gd name="T64" fmla="*/ 1410312 w 2928608"/>
              <a:gd name="T65" fmla="*/ 1466398 h 2758049"/>
              <a:gd name="T66" fmla="*/ 1352603 w 2928608"/>
              <a:gd name="T67" fmla="*/ 1414042 h 2758049"/>
              <a:gd name="T68" fmla="*/ 1352603 w 2928608"/>
              <a:gd name="T69" fmla="*/ 1337601 h 2758049"/>
              <a:gd name="T70" fmla="*/ 1410312 w 2928608"/>
              <a:gd name="T71" fmla="*/ 1285244 h 2758049"/>
              <a:gd name="T72" fmla="*/ 1314382 w 2928608"/>
              <a:gd name="T73" fmla="*/ 1247024 h 2758049"/>
              <a:gd name="T74" fmla="*/ 1171967 w 2928608"/>
              <a:gd name="T75" fmla="*/ 288000 h 2758049"/>
              <a:gd name="T76" fmla="*/ 1315967 w 2928608"/>
              <a:gd name="T77" fmla="*/ 288000 h 2758049"/>
              <a:gd name="T78" fmla="*/ 1243967 w 2928608"/>
              <a:gd name="T79" fmla="*/ 0 h 2758049"/>
              <a:gd name="T80" fmla="*/ 1171966 w 2928608"/>
              <a:gd name="T81" fmla="*/ 2470049 h 2758049"/>
              <a:gd name="T82" fmla="*/ 1243966 w 2928608"/>
              <a:gd name="T83" fmla="*/ 2758049 h 2758049"/>
              <a:gd name="T84" fmla="*/ 1315966 w 2928608"/>
              <a:gd name="T85" fmla="*/ 2470049 h 2758049"/>
              <a:gd name="T86" fmla="*/ 1171966 w 2928608"/>
              <a:gd name="T87" fmla="*/ 2470049 h 2758049"/>
              <a:gd name="T88" fmla="*/ 729750 w 2928608"/>
              <a:gd name="T89" fmla="*/ 1888579 h 2758049"/>
              <a:gd name="T90" fmla="*/ 1940572 w 2928608"/>
              <a:gd name="T91" fmla="*/ 1713001 h 2758049"/>
              <a:gd name="T92" fmla="*/ 2278929 w 2928608"/>
              <a:gd name="T93" fmla="*/ 1570486 h 2758049"/>
              <a:gd name="T94" fmla="*/ 2282614 w 2928608"/>
              <a:gd name="T95" fmla="*/ 1370959 h 2758049"/>
              <a:gd name="T96" fmla="*/ 2278929 w 2928608"/>
              <a:gd name="T97" fmla="*/ 1171432 h 2758049"/>
              <a:gd name="T98" fmla="*/ 1940571 w 2928608"/>
              <a:gd name="T99" fmla="*/ 1028916 h 2758049"/>
              <a:gd name="T100" fmla="*/ 729750 w 2928608"/>
              <a:gd name="T101" fmla="*/ 853336 h 2758049"/>
              <a:gd name="T102" fmla="*/ 388776 w 2928608"/>
              <a:gd name="T103" fmla="*/ 2386770 h 2758049"/>
              <a:gd name="T104" fmla="*/ 511688 w 2928608"/>
              <a:gd name="T105" fmla="*/ 2437681 h 2758049"/>
              <a:gd name="T106" fmla="*/ 664423 w 2928608"/>
              <a:gd name="T107" fmla="*/ 2183123 h 2758049"/>
              <a:gd name="T108" fmla="*/ 409865 w 2928608"/>
              <a:gd name="T109" fmla="*/ 2335858 h 2758049"/>
              <a:gd name="T110" fmla="*/ 388776 w 2928608"/>
              <a:gd name="T111" fmla="*/ 365689 h 2758049"/>
              <a:gd name="T112" fmla="*/ 562599 w 2928608"/>
              <a:gd name="T113" fmla="*/ 569335 h 2758049"/>
              <a:gd name="T114" fmla="*/ 664423 w 2928608"/>
              <a:gd name="T115" fmla="*/ 467512 h 2758049"/>
              <a:gd name="T116" fmla="*/ 409865 w 2928608"/>
              <a:gd name="T117" fmla="*/ 314777 h 2758049"/>
              <a:gd name="T118" fmla="*/ 0 w 2928608"/>
              <a:gd name="T119" fmla="*/ 1379024 h 2758049"/>
              <a:gd name="T120" fmla="*/ 288000 w 2928608"/>
              <a:gd name="T121" fmla="*/ 1451024 h 2758049"/>
              <a:gd name="T122" fmla="*/ 288000 w 2928608"/>
              <a:gd name="T123" fmla="*/ 1307024 h 2758049"/>
              <a:gd name="T124" fmla="*/ 0 w 2928608"/>
              <a:gd name="T125" fmla="*/ 1379024 h 2758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4" name="Freeform 11">
            <a:extLst>
              <a:ext uri="{FF2B5EF4-FFF2-40B4-BE49-F238E27FC236}">
                <a16:creationId xmlns:a16="http://schemas.microsoft.com/office/drawing/2014/main" id="{E608335D-EB67-4EAB-92EB-D819ED5FF8D5}"/>
              </a:ext>
            </a:extLst>
          </p:cNvPr>
          <p:cNvSpPr>
            <a:spLocks noChangeArrowheads="1"/>
          </p:cNvSpPr>
          <p:nvPr/>
        </p:nvSpPr>
        <p:spPr bwMode="auto">
          <a:xfrm rot="2160000">
            <a:off x="7851775" y="3546475"/>
            <a:ext cx="490538" cy="530225"/>
          </a:xfrm>
          <a:custGeom>
            <a:avLst/>
            <a:gdLst>
              <a:gd name="G0" fmla="+- 48264 0 0"/>
              <a:gd name="G1" fmla="+- 2163 0 0"/>
              <a:gd name="T0" fmla="*/ 945240 w 2735240"/>
              <a:gd name="T1" fmla="*/ 943134 h 2951283"/>
              <a:gd name="T2" fmla="*/ 727090 w 2735240"/>
              <a:gd name="T3" fmla="*/ 2320477 h 2951283"/>
              <a:gd name="T4" fmla="*/ 2104434 w 2735240"/>
              <a:gd name="T5" fmla="*/ 2538627 h 2951283"/>
              <a:gd name="T6" fmla="*/ 2322584 w 2735240"/>
              <a:gd name="T7" fmla="*/ 1161283 h 2951283"/>
              <a:gd name="T8" fmla="*/ 951049 w 2735240"/>
              <a:gd name="T9" fmla="*/ 939346 h 2951283"/>
              <a:gd name="T10" fmla="*/ 1557721 w 2735240"/>
              <a:gd name="T11" fmla="*/ 1618250 h 2951283"/>
              <a:gd name="T12" fmla="*/ 1658719 w 2735240"/>
              <a:gd name="T13" fmla="*/ 1675596 h 2951283"/>
              <a:gd name="T14" fmla="*/ 1626858 w 2735240"/>
              <a:gd name="T15" fmla="*/ 1876758 h 2951283"/>
              <a:gd name="T16" fmla="*/ 1425696 w 2735240"/>
              <a:gd name="T17" fmla="*/ 1844897 h 2951283"/>
              <a:gd name="T18" fmla="*/ 1405709 w 2735240"/>
              <a:gd name="T19" fmla="*/ 1721944 h 2951283"/>
              <a:gd name="T20" fmla="*/ 950242 w 2735240"/>
              <a:gd name="T21" fmla="*/ 939871 h 2951283"/>
              <a:gd name="T22" fmla="*/ 945240 w 2735240"/>
              <a:gd name="T23" fmla="*/ 943134 h 2951283"/>
              <a:gd name="T24" fmla="*/ 390013 w 2735240"/>
              <a:gd name="T25" fmla="*/ 178929 h 2951283"/>
              <a:gd name="T26" fmla="*/ 307528 w 2735240"/>
              <a:gd name="T27" fmla="*/ 699721 h 2951283"/>
              <a:gd name="T28" fmla="*/ 667672 w 2735240"/>
              <a:gd name="T29" fmla="*/ 847235 h 2951283"/>
              <a:gd name="T30" fmla="*/ 556452 w 2735240"/>
              <a:gd name="T31" fmla="*/ 694153 h 2951283"/>
              <a:gd name="T32" fmla="*/ 528500 w 2735240"/>
              <a:gd name="T33" fmla="*/ 714461 h 2951283"/>
              <a:gd name="T34" fmla="*/ 435761 w 2735240"/>
              <a:gd name="T35" fmla="*/ 699772 h 2951283"/>
              <a:gd name="T36" fmla="*/ 341779 w 2735240"/>
              <a:gd name="T37" fmla="*/ 570418 h 2951283"/>
              <a:gd name="T38" fmla="*/ 356468 w 2735240"/>
              <a:gd name="T39" fmla="*/ 477679 h 2951283"/>
              <a:gd name="T40" fmla="*/ 684509 w 2735240"/>
              <a:gd name="T41" fmla="*/ 239343 h 2951283"/>
              <a:gd name="T42" fmla="*/ 777248 w 2735240"/>
              <a:gd name="T43" fmla="*/ 254031 h 2951283"/>
              <a:gd name="T44" fmla="*/ 871230 w 2735240"/>
              <a:gd name="T45" fmla="*/ 383386 h 2951283"/>
              <a:gd name="T46" fmla="*/ 856541 w 2735240"/>
              <a:gd name="T47" fmla="*/ 476125 h 2951283"/>
              <a:gd name="T48" fmla="*/ 828590 w 2735240"/>
              <a:gd name="T49" fmla="*/ 496433 h 2951283"/>
              <a:gd name="T50" fmla="*/ 939810 w 2735240"/>
              <a:gd name="T51" fmla="*/ 649514 h 2951283"/>
              <a:gd name="T52" fmla="*/ 910806 w 2735240"/>
              <a:gd name="T53" fmla="*/ 261414 h 2951283"/>
              <a:gd name="T54" fmla="*/ 390013 w 2735240"/>
              <a:gd name="T55" fmla="*/ 178929 h 2951283"/>
              <a:gd name="T56" fmla="*/ 326716 w 2735240"/>
              <a:gd name="T57" fmla="*/ 91807 h 2951283"/>
              <a:gd name="T58" fmla="*/ 997927 w 2735240"/>
              <a:gd name="T59" fmla="*/ 198117 h 2951283"/>
              <a:gd name="T60" fmla="*/ 1067359 w 2735240"/>
              <a:gd name="T61" fmla="*/ 621566 h 2951283"/>
              <a:gd name="T62" fmla="*/ 1244892 w 2735240"/>
              <a:gd name="T63" fmla="*/ 563339 h 2951283"/>
              <a:gd name="T64" fmla="*/ 1244892 w 2735240"/>
              <a:gd name="T65" fmla="*/ 425809 h 2951283"/>
              <a:gd name="T66" fmla="*/ 1238396 w 2735240"/>
              <a:gd name="T67" fmla="*/ 425809 h 2951283"/>
              <a:gd name="T68" fmla="*/ 1174849 w 2735240"/>
              <a:gd name="T69" fmla="*/ 362262 h 2951283"/>
              <a:gd name="T70" fmla="*/ 1174849 w 2735240"/>
              <a:gd name="T71" fmla="*/ 209229 h 2951283"/>
              <a:gd name="T72" fmla="*/ 1193462 w 2735240"/>
              <a:gd name="T73" fmla="*/ 164294 h 2951283"/>
              <a:gd name="T74" fmla="*/ 1238396 w 2735240"/>
              <a:gd name="T75" fmla="*/ 145682 h 2951283"/>
              <a:gd name="T76" fmla="*/ 1484804 w 2735240"/>
              <a:gd name="T77" fmla="*/ 145682 h 2951283"/>
              <a:gd name="T78" fmla="*/ 1548351 w 2735240"/>
              <a:gd name="T79" fmla="*/ 209229 h 2951283"/>
              <a:gd name="T80" fmla="*/ 1548351 w 2735240"/>
              <a:gd name="T81" fmla="*/ 362262 h 2951283"/>
              <a:gd name="T82" fmla="*/ 1484804 w 2735240"/>
              <a:gd name="T83" fmla="*/ 425809 h 2951283"/>
              <a:gd name="T84" fmla="*/ 1478305 w 2735240"/>
              <a:gd name="T85" fmla="*/ 425809 h 2951283"/>
              <a:gd name="T86" fmla="*/ 1478305 w 2735240"/>
              <a:gd name="T87" fmla="*/ 531522 h 2951283"/>
              <a:gd name="T88" fmla="*/ 2504004 w 2735240"/>
              <a:gd name="T89" fmla="*/ 1029474 h 2951283"/>
              <a:gd name="T90" fmla="*/ 2236244 w 2735240"/>
              <a:gd name="T91" fmla="*/ 2720047 h 2951283"/>
              <a:gd name="T92" fmla="*/ 545670 w 2735240"/>
              <a:gd name="T93" fmla="*/ 2452287 h 2951283"/>
              <a:gd name="T94" fmla="*/ 383624 w 2735240"/>
              <a:gd name="T95" fmla="*/ 1339097 h 2951283"/>
              <a:gd name="T96" fmla="*/ 271337 w 2735240"/>
              <a:gd name="T97" fmla="*/ 1301981 h 2951283"/>
              <a:gd name="T98" fmla="*/ 269200 w 2735240"/>
              <a:gd name="T99" fmla="*/ 1308446 h 2951283"/>
              <a:gd name="T100" fmla="*/ 188919 w 2735240"/>
              <a:gd name="T101" fmla="*/ 1348836 h 2951283"/>
              <a:gd name="T102" fmla="*/ 43619 w 2735240"/>
              <a:gd name="T103" fmla="*/ 1300805 h 2951283"/>
              <a:gd name="T104" fmla="*/ 3228 w 2735240"/>
              <a:gd name="T105" fmla="*/ 1220525 h 2951283"/>
              <a:gd name="T106" fmla="*/ 80565 w 2735240"/>
              <a:gd name="T107" fmla="*/ 986568 h 2951283"/>
              <a:gd name="T108" fmla="*/ 112340 w 2735240"/>
              <a:gd name="T109" fmla="*/ 949746 h 2951283"/>
              <a:gd name="T110" fmla="*/ 160847 w 2735240"/>
              <a:gd name="T111" fmla="*/ 946177 h 2951283"/>
              <a:gd name="T112" fmla="*/ 306147 w 2735240"/>
              <a:gd name="T113" fmla="*/ 994208 h 2951283"/>
              <a:gd name="T114" fmla="*/ 346537 w 2735240"/>
              <a:gd name="T115" fmla="*/ 1074488 h 2951283"/>
              <a:gd name="T116" fmla="*/ 344596 w 2735240"/>
              <a:gd name="T117" fmla="*/ 1080361 h 2951283"/>
              <a:gd name="T118" fmla="*/ 482601 w 2735240"/>
              <a:gd name="T119" fmla="*/ 1125980 h 2951283"/>
              <a:gd name="T120" fmla="*/ 601675 w 2735240"/>
              <a:gd name="T121" fmla="*/ 959905 h 2951283"/>
              <a:gd name="T122" fmla="*/ 220407 w 2735240"/>
              <a:gd name="T123" fmla="*/ 763018 h 2951283"/>
              <a:gd name="T124" fmla="*/ 326716 w 2735240"/>
              <a:gd name="T125" fmla="*/ 91807 h 295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5" name="Freeform 12">
            <a:extLst>
              <a:ext uri="{FF2B5EF4-FFF2-40B4-BE49-F238E27FC236}">
                <a16:creationId xmlns:a16="http://schemas.microsoft.com/office/drawing/2014/main" id="{DCF4E341-8F2F-4D76-BC0F-607B4F72B168}"/>
              </a:ext>
            </a:extLst>
          </p:cNvPr>
          <p:cNvSpPr>
            <a:spLocks noChangeArrowheads="1"/>
          </p:cNvSpPr>
          <p:nvPr/>
        </p:nvSpPr>
        <p:spPr bwMode="auto">
          <a:xfrm>
            <a:off x="5283200" y="5634038"/>
            <a:ext cx="519113" cy="519112"/>
          </a:xfrm>
          <a:custGeom>
            <a:avLst/>
            <a:gdLst/>
            <a:ahLst/>
            <a:cxnLst/>
            <a:rect l="0" t="0" r="0" b="0"/>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6" name="Freeform 13">
            <a:extLst>
              <a:ext uri="{FF2B5EF4-FFF2-40B4-BE49-F238E27FC236}">
                <a16:creationId xmlns:a16="http://schemas.microsoft.com/office/drawing/2014/main" id="{4100E5ED-CDCE-4478-AD35-15CB13DE7352}"/>
              </a:ext>
            </a:extLst>
          </p:cNvPr>
          <p:cNvSpPr>
            <a:spLocks noChangeArrowheads="1"/>
          </p:cNvSpPr>
          <p:nvPr/>
        </p:nvSpPr>
        <p:spPr bwMode="auto">
          <a:xfrm>
            <a:off x="4437063" y="5634038"/>
            <a:ext cx="519112" cy="519112"/>
          </a:xfrm>
          <a:custGeom>
            <a:avLst/>
            <a:gdLst/>
            <a:ahLst/>
            <a:cxnLst/>
            <a:rect l="0" t="0" r="0" b="0"/>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7" name="Freeform 14">
            <a:extLst>
              <a:ext uri="{FF2B5EF4-FFF2-40B4-BE49-F238E27FC236}">
                <a16:creationId xmlns:a16="http://schemas.microsoft.com/office/drawing/2014/main" id="{45E8C78C-685E-4BB6-86B9-5CF7FA63EAF7}"/>
              </a:ext>
            </a:extLst>
          </p:cNvPr>
          <p:cNvSpPr>
            <a:spLocks noChangeArrowheads="1"/>
          </p:cNvSpPr>
          <p:nvPr/>
        </p:nvSpPr>
        <p:spPr bwMode="auto">
          <a:xfrm>
            <a:off x="6970713" y="5634038"/>
            <a:ext cx="519112" cy="519112"/>
          </a:xfrm>
          <a:custGeom>
            <a:avLst/>
            <a:gdLst/>
            <a:ahLst/>
            <a:cxnLst/>
            <a:rect l="0" t="0" r="0" b="0"/>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18" name="Freeform 15">
            <a:extLst>
              <a:ext uri="{FF2B5EF4-FFF2-40B4-BE49-F238E27FC236}">
                <a16:creationId xmlns:a16="http://schemas.microsoft.com/office/drawing/2014/main" id="{B5827457-3432-4209-8F16-CAEC4EE3AFAA}"/>
              </a:ext>
            </a:extLst>
          </p:cNvPr>
          <p:cNvSpPr>
            <a:spLocks noChangeArrowheads="1"/>
          </p:cNvSpPr>
          <p:nvPr/>
        </p:nvSpPr>
        <p:spPr bwMode="auto">
          <a:xfrm>
            <a:off x="6121400" y="5634038"/>
            <a:ext cx="519113" cy="519112"/>
          </a:xfrm>
          <a:custGeom>
            <a:avLst/>
            <a:gdLst/>
            <a:ahLst/>
            <a:cxnLst/>
            <a:rect l="0" t="0" r="0" b="0"/>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0" name="Freeform 17">
            <a:extLst>
              <a:ext uri="{FF2B5EF4-FFF2-40B4-BE49-F238E27FC236}">
                <a16:creationId xmlns:a16="http://schemas.microsoft.com/office/drawing/2014/main" id="{15D5813C-5706-4936-BC48-32DCC0E748F1}"/>
              </a:ext>
            </a:extLst>
          </p:cNvPr>
          <p:cNvSpPr>
            <a:spLocks noChangeArrowheads="1"/>
          </p:cNvSpPr>
          <p:nvPr/>
        </p:nvSpPr>
        <p:spPr bwMode="auto">
          <a:xfrm>
            <a:off x="8626475" y="5661025"/>
            <a:ext cx="488950" cy="492125"/>
          </a:xfrm>
          <a:custGeom>
            <a:avLst/>
            <a:gdLst/>
            <a:ahLst/>
            <a:cxnLst/>
            <a:rect l="0" t="0" r="0" b="0"/>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1" name="Freeform 18">
            <a:extLst>
              <a:ext uri="{FF2B5EF4-FFF2-40B4-BE49-F238E27FC236}">
                <a16:creationId xmlns:a16="http://schemas.microsoft.com/office/drawing/2014/main" id="{CE1118D2-250C-4D07-8E76-84807513AA5E}"/>
              </a:ext>
            </a:extLst>
          </p:cNvPr>
          <p:cNvSpPr>
            <a:spLocks noChangeArrowheads="1"/>
          </p:cNvSpPr>
          <p:nvPr/>
        </p:nvSpPr>
        <p:spPr bwMode="auto">
          <a:xfrm>
            <a:off x="6035675" y="4619625"/>
            <a:ext cx="425450" cy="536575"/>
          </a:xfrm>
          <a:custGeom>
            <a:avLst/>
            <a:gdLst>
              <a:gd name="G0" fmla="+- 58163 0 0"/>
              <a:gd name="G1" fmla="+- 2107 0 0"/>
              <a:gd name="T0" fmla="*/ 792000 w 2548531"/>
              <a:gd name="T1" fmla="*/ 2498954 h 3213371"/>
              <a:gd name="T2" fmla="*/ 792000 w 2548531"/>
              <a:gd name="T3" fmla="*/ 2641726 h 3213371"/>
              <a:gd name="T4" fmla="*/ 216000 w 2548531"/>
              <a:gd name="T5" fmla="*/ 2853371 h 3213371"/>
              <a:gd name="T6" fmla="*/ 936000 w 2548531"/>
              <a:gd name="T7" fmla="*/ 3069371 h 3213371"/>
              <a:gd name="T8" fmla="*/ 1656000 w 2548531"/>
              <a:gd name="T9" fmla="*/ 2853371 h 3213371"/>
              <a:gd name="T10" fmla="*/ 1080000 w 2548531"/>
              <a:gd name="T11" fmla="*/ 2641726 h 3213371"/>
              <a:gd name="T12" fmla="*/ 1080000 w 2548531"/>
              <a:gd name="T13" fmla="*/ 2498954 h 3213371"/>
              <a:gd name="T14" fmla="*/ 1872000 w 2548531"/>
              <a:gd name="T15" fmla="*/ 2853371 h 3213371"/>
              <a:gd name="T16" fmla="*/ 936000 w 2548531"/>
              <a:gd name="T17" fmla="*/ 3213371 h 3213371"/>
              <a:gd name="T18" fmla="*/ 0 w 2548531"/>
              <a:gd name="T19" fmla="*/ 2853371 h 3213371"/>
              <a:gd name="T20" fmla="*/ 792000 w 2548531"/>
              <a:gd name="T21" fmla="*/ 2498954 h 3213371"/>
              <a:gd name="T22" fmla="*/ 2190403 w 2548531"/>
              <a:gd name="T23" fmla="*/ 180020 h 3213371"/>
              <a:gd name="T24" fmla="*/ 2548531 w 2548531"/>
              <a:gd name="T25" fmla="*/ 306081 h 3213371"/>
              <a:gd name="T26" fmla="*/ 2548531 w 2548531"/>
              <a:gd name="T27" fmla="*/ 1314569 h 3213371"/>
              <a:gd name="T28" fmla="*/ 2190403 w 2548531"/>
              <a:gd name="T29" fmla="*/ 1188508 h 3213371"/>
              <a:gd name="T30" fmla="*/ 1832276 w 2548531"/>
              <a:gd name="T31" fmla="*/ 1314569 h 3213371"/>
              <a:gd name="T32" fmla="*/ 1474148 w 2548531"/>
              <a:gd name="T33" fmla="*/ 1440630 h 3213371"/>
              <a:gd name="T34" fmla="*/ 1116020 w 2548531"/>
              <a:gd name="T35" fmla="*/ 1314569 h 3213371"/>
              <a:gd name="T36" fmla="*/ 1116020 w 2548531"/>
              <a:gd name="T37" fmla="*/ 306081 h 3213371"/>
              <a:gd name="T38" fmla="*/ 1474148 w 2548531"/>
              <a:gd name="T39" fmla="*/ 432142 h 3213371"/>
              <a:gd name="T40" fmla="*/ 1832276 w 2548531"/>
              <a:gd name="T41" fmla="*/ 306081 h 3213371"/>
              <a:gd name="T42" fmla="*/ 2190403 w 2548531"/>
              <a:gd name="T43" fmla="*/ 180020 h 3213371"/>
              <a:gd name="T44" fmla="*/ 936000 w 2548531"/>
              <a:gd name="T45" fmla="*/ 0 h 3213371"/>
              <a:gd name="T46" fmla="*/ 1116020 w 2548531"/>
              <a:gd name="T47" fmla="*/ 180020 h 3213371"/>
              <a:gd name="T48" fmla="*/ 1026000 w 2548531"/>
              <a:gd name="T49" fmla="*/ 332457 h 3213371"/>
              <a:gd name="T50" fmla="*/ 1026000 w 2548531"/>
              <a:gd name="T51" fmla="*/ 2887874 h 3213371"/>
              <a:gd name="T52" fmla="*/ 846000 w 2548531"/>
              <a:gd name="T53" fmla="*/ 2887874 h 3213371"/>
              <a:gd name="T54" fmla="*/ 846000 w 2548531"/>
              <a:gd name="T55" fmla="*/ 332457 h 3213371"/>
              <a:gd name="T56" fmla="*/ 755980 w 2548531"/>
              <a:gd name="T57" fmla="*/ 180020 h 3213371"/>
              <a:gd name="T58" fmla="*/ 936000 w 2548531"/>
              <a:gd name="T59" fmla="*/ 0 h 321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2" name="Freeform 19">
            <a:extLst>
              <a:ext uri="{FF2B5EF4-FFF2-40B4-BE49-F238E27FC236}">
                <a16:creationId xmlns:a16="http://schemas.microsoft.com/office/drawing/2014/main" id="{3C690D0A-7346-4222-9ED4-A9350E859C3F}"/>
              </a:ext>
            </a:extLst>
          </p:cNvPr>
          <p:cNvSpPr>
            <a:spLocks noChangeArrowheads="1"/>
          </p:cNvSpPr>
          <p:nvPr/>
        </p:nvSpPr>
        <p:spPr bwMode="auto">
          <a:xfrm>
            <a:off x="6111875" y="1492250"/>
            <a:ext cx="522288" cy="523875"/>
          </a:xfrm>
          <a:custGeom>
            <a:avLst/>
            <a:gdLst>
              <a:gd name="G0" fmla="+- 28737 0 0"/>
              <a:gd name="G1" fmla="+- 38311 0 0"/>
              <a:gd name="T0" fmla="*/ 1275349 w 3240001"/>
              <a:gd name="T1" fmla="*/ 2002569 h 3249575"/>
              <a:gd name="T2" fmla="*/ 1625117 w 3240001"/>
              <a:gd name="T3" fmla="*/ 2233002 h 3249575"/>
              <a:gd name="T4" fmla="*/ 1968772 w 3240001"/>
              <a:gd name="T5" fmla="*/ 2006596 h 3249575"/>
              <a:gd name="T6" fmla="*/ 3240001 w 3240001"/>
              <a:gd name="T7" fmla="*/ 3249575 h 3249575"/>
              <a:gd name="T8" fmla="*/ 0 w 3240001"/>
              <a:gd name="T9" fmla="*/ 3249575 h 3249575"/>
              <a:gd name="T10" fmla="*/ 1067116 w 3240001"/>
              <a:gd name="T11" fmla="*/ 1473605 h 3249575"/>
              <a:gd name="T12" fmla="*/ 1067116 w 3240001"/>
              <a:gd name="T13" fmla="*/ 1581605 h 3249575"/>
              <a:gd name="T14" fmla="*/ 2183116 w 3240001"/>
              <a:gd name="T15" fmla="*/ 1581605 h 3249575"/>
              <a:gd name="T16" fmla="*/ 2183116 w 3240001"/>
              <a:gd name="T17" fmla="*/ 1473605 h 3249575"/>
              <a:gd name="T18" fmla="*/ 1067116 w 3240001"/>
              <a:gd name="T19" fmla="*/ 1267205 h 3249575"/>
              <a:gd name="T20" fmla="*/ 1067116 w 3240001"/>
              <a:gd name="T21" fmla="*/ 1375205 h 3249575"/>
              <a:gd name="T22" fmla="*/ 2183116 w 3240001"/>
              <a:gd name="T23" fmla="*/ 1375205 h 3249575"/>
              <a:gd name="T24" fmla="*/ 2183116 w 3240001"/>
              <a:gd name="T25" fmla="*/ 1267205 h 3249575"/>
              <a:gd name="T26" fmla="*/ 3240001 w 3240001"/>
              <a:gd name="T27" fmla="*/ 1172196 h 3249575"/>
              <a:gd name="T28" fmla="*/ 3240001 w 3240001"/>
              <a:gd name="T29" fmla="*/ 3142550 h 3249575"/>
              <a:gd name="T30" fmla="*/ 2026252 w 3240001"/>
              <a:gd name="T31" fmla="*/ 1968728 h 3249575"/>
              <a:gd name="T32" fmla="*/ 3049854 w 3240001"/>
              <a:gd name="T33" fmla="*/ 1294362 h 3249575"/>
              <a:gd name="T34" fmla="*/ 0 w 3240001"/>
              <a:gd name="T35" fmla="*/ 1172196 h 3249575"/>
              <a:gd name="T36" fmla="*/ 602850 w 3240001"/>
              <a:gd name="T37" fmla="*/ 1559516 h 3249575"/>
              <a:gd name="T38" fmla="*/ 1217896 w 3240001"/>
              <a:gd name="T39" fmla="*/ 1964719 h 3249575"/>
              <a:gd name="T40" fmla="*/ 0 w 3240001"/>
              <a:gd name="T41" fmla="*/ 3142550 h 3249575"/>
              <a:gd name="T42" fmla="*/ 1067116 w 3240001"/>
              <a:gd name="T43" fmla="*/ 1060805 h 3249575"/>
              <a:gd name="T44" fmla="*/ 1067116 w 3240001"/>
              <a:gd name="T45" fmla="*/ 1168805 h 3249575"/>
              <a:gd name="T46" fmla="*/ 2183116 w 3240001"/>
              <a:gd name="T47" fmla="*/ 1168805 h 3249575"/>
              <a:gd name="T48" fmla="*/ 2183116 w 3240001"/>
              <a:gd name="T49" fmla="*/ 1060805 h 3249575"/>
              <a:gd name="T50" fmla="*/ 869032 w 3240001"/>
              <a:gd name="T51" fmla="*/ 816137 h 3249575"/>
              <a:gd name="T52" fmla="*/ 2381200 w 3240001"/>
              <a:gd name="T53" fmla="*/ 816137 h 3249575"/>
              <a:gd name="T54" fmla="*/ 2381200 w 3240001"/>
              <a:gd name="T55" fmla="*/ 1623491 h 3249575"/>
              <a:gd name="T56" fmla="*/ 1668045 w 3240001"/>
              <a:gd name="T57" fmla="*/ 2093329 h 3249575"/>
              <a:gd name="T58" fmla="*/ 1625116 w 3240001"/>
              <a:gd name="T59" fmla="*/ 2121611 h 3249575"/>
              <a:gd name="T60" fmla="*/ 869032 w 3240001"/>
              <a:gd name="T61" fmla="*/ 1623491 h 3249575"/>
              <a:gd name="T62" fmla="*/ 1625116 w 3240001"/>
              <a:gd name="T63" fmla="*/ 0 h 3249575"/>
              <a:gd name="T64" fmla="*/ 3235286 w 3240001"/>
              <a:gd name="T65" fmla="*/ 1060806 h 3249575"/>
              <a:gd name="T66" fmla="*/ 2489212 w 3240001"/>
              <a:gd name="T67" fmla="*/ 1552331 h 3249575"/>
              <a:gd name="T68" fmla="*/ 2489212 w 3240001"/>
              <a:gd name="T69" fmla="*/ 708008 h 3249575"/>
              <a:gd name="T70" fmla="*/ 761020 w 3240001"/>
              <a:gd name="T71" fmla="*/ 708008 h 3249575"/>
              <a:gd name="T72" fmla="*/ 761020 w 3240001"/>
              <a:gd name="T73" fmla="*/ 1552331 h 3249575"/>
              <a:gd name="T74" fmla="*/ 14946 w 3240001"/>
              <a:gd name="T75" fmla="*/ 1060806 h 3249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3" name="Freeform 20">
            <a:extLst>
              <a:ext uri="{FF2B5EF4-FFF2-40B4-BE49-F238E27FC236}">
                <a16:creationId xmlns:a16="http://schemas.microsoft.com/office/drawing/2014/main" id="{69052F69-5EBB-4BF0-84D5-ACDD6C46A04A}"/>
              </a:ext>
            </a:extLst>
          </p:cNvPr>
          <p:cNvSpPr>
            <a:spLocks noChangeArrowheads="1"/>
          </p:cNvSpPr>
          <p:nvPr/>
        </p:nvSpPr>
        <p:spPr bwMode="auto">
          <a:xfrm>
            <a:off x="5273675" y="1562100"/>
            <a:ext cx="522288" cy="384175"/>
          </a:xfrm>
          <a:custGeom>
            <a:avLst/>
            <a:gdLst>
              <a:gd name="G0" fmla="+- 28737 0 0"/>
              <a:gd name="G1" fmla="+- 16609 0 0"/>
              <a:gd name="T0" fmla="*/ 1974640 w 3240001"/>
              <a:gd name="T1" fmla="*/ 1379575 h 2375905"/>
              <a:gd name="T2" fmla="*/ 3240001 w 3240001"/>
              <a:gd name="T3" fmla="*/ 2375905 h 2375905"/>
              <a:gd name="T4" fmla="*/ 1 w 3240001"/>
              <a:gd name="T5" fmla="*/ 2375905 h 2375905"/>
              <a:gd name="T6" fmla="*/ 1269863 w 3240001"/>
              <a:gd name="T7" fmla="*/ 1399042 h 2375905"/>
              <a:gd name="T8" fmla="*/ 1610574 w 3240001"/>
              <a:gd name="T9" fmla="*/ 1745545 h 2375905"/>
              <a:gd name="T10" fmla="*/ 3240001 w 3240001"/>
              <a:gd name="T11" fmla="*/ 126952 h 2375905"/>
              <a:gd name="T12" fmla="*/ 3240001 w 3240001"/>
              <a:gd name="T13" fmla="*/ 2258912 h 2375905"/>
              <a:gd name="T14" fmla="*/ 2032457 w 3240001"/>
              <a:gd name="T15" fmla="*/ 1334195 h 2375905"/>
              <a:gd name="T16" fmla="*/ 0 w 3240001"/>
              <a:gd name="T17" fmla="*/ 117525 h 2375905"/>
              <a:gd name="T18" fmla="*/ 1207545 w 3240001"/>
              <a:gd name="T19" fmla="*/ 1324768 h 2375905"/>
              <a:gd name="T20" fmla="*/ 0 w 3240001"/>
              <a:gd name="T21" fmla="*/ 2249485 h 2375905"/>
              <a:gd name="T22" fmla="*/ 0 w 3240001"/>
              <a:gd name="T23" fmla="*/ 0 h 2375905"/>
              <a:gd name="T24" fmla="*/ 3240000 w 3240001"/>
              <a:gd name="T25" fmla="*/ 0 h 2375905"/>
              <a:gd name="T26" fmla="*/ 1610572 w 3240001"/>
              <a:gd name="T27" fmla="*/ 1620513 h 2375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4" name="Freeform 21">
            <a:extLst>
              <a:ext uri="{FF2B5EF4-FFF2-40B4-BE49-F238E27FC236}">
                <a16:creationId xmlns:a16="http://schemas.microsoft.com/office/drawing/2014/main" id="{E888237A-ACA4-4619-BFB8-31D6291A6007}"/>
              </a:ext>
            </a:extLst>
          </p:cNvPr>
          <p:cNvSpPr>
            <a:spLocks noChangeArrowheads="1"/>
          </p:cNvSpPr>
          <p:nvPr/>
        </p:nvSpPr>
        <p:spPr bwMode="auto">
          <a:xfrm>
            <a:off x="6951663" y="1519238"/>
            <a:ext cx="471487" cy="471487"/>
          </a:xfrm>
          <a:custGeom>
            <a:avLst/>
            <a:gdLst>
              <a:gd name="G0" fmla="+- 28736 0 0"/>
              <a:gd name="G1" fmla="+- 28736 0 0"/>
              <a:gd name="T0" fmla="*/ 401869 w 3240000"/>
              <a:gd name="T1" fmla="*/ 2055482 h 3240000"/>
              <a:gd name="T2" fmla="*/ 869869 w 3240000"/>
              <a:gd name="T3" fmla="*/ 2055482 h 3240000"/>
              <a:gd name="T4" fmla="*/ 869869 w 3240000"/>
              <a:gd name="T5" fmla="*/ 2919482 h 3240000"/>
              <a:gd name="T6" fmla="*/ 401869 w 3240000"/>
              <a:gd name="T7" fmla="*/ 2919482 h 3240000"/>
              <a:gd name="T8" fmla="*/ 1121949 w 3240000"/>
              <a:gd name="T9" fmla="*/ 1695482 h 3240000"/>
              <a:gd name="T10" fmla="*/ 1589949 w 3240000"/>
              <a:gd name="T11" fmla="*/ 1695482 h 3240000"/>
              <a:gd name="T12" fmla="*/ 1589949 w 3240000"/>
              <a:gd name="T13" fmla="*/ 2919482 h 3240000"/>
              <a:gd name="T14" fmla="*/ 1121949 w 3240000"/>
              <a:gd name="T15" fmla="*/ 2919482 h 3240000"/>
              <a:gd name="T16" fmla="*/ 1842029 w 3240000"/>
              <a:gd name="T17" fmla="*/ 1335482 h 3240000"/>
              <a:gd name="T18" fmla="*/ 2310029 w 3240000"/>
              <a:gd name="T19" fmla="*/ 1335482 h 3240000"/>
              <a:gd name="T20" fmla="*/ 2310029 w 3240000"/>
              <a:gd name="T21" fmla="*/ 2919482 h 3240000"/>
              <a:gd name="T22" fmla="*/ 1842029 w 3240000"/>
              <a:gd name="T23" fmla="*/ 2919482 h 3240000"/>
              <a:gd name="T24" fmla="*/ 2562109 w 3240000"/>
              <a:gd name="T25" fmla="*/ 975482 h 3240000"/>
              <a:gd name="T26" fmla="*/ 3030109 w 3240000"/>
              <a:gd name="T27" fmla="*/ 975482 h 3240000"/>
              <a:gd name="T28" fmla="*/ 3030109 w 3240000"/>
              <a:gd name="T29" fmla="*/ 2919482 h 3240000"/>
              <a:gd name="T30" fmla="*/ 2562109 w 3240000"/>
              <a:gd name="T31" fmla="*/ 2919482 h 3240000"/>
              <a:gd name="T32" fmla="*/ 2321888 w 3240000"/>
              <a:gd name="T33" fmla="*/ 224805 h 3240000"/>
              <a:gd name="T34" fmla="*/ 2880631 w 3240000"/>
              <a:gd name="T35" fmla="*/ 247420 h 3240000"/>
              <a:gd name="T36" fmla="*/ 2620844 w 3240000"/>
              <a:gd name="T37" fmla="*/ 742612 h 3240000"/>
              <a:gd name="T38" fmla="*/ 2546105 w 3240000"/>
              <a:gd name="T39" fmla="*/ 613161 h 3240000"/>
              <a:gd name="T40" fmla="*/ 541555 w 3240000"/>
              <a:gd name="T41" fmla="*/ 1770488 h 3240000"/>
              <a:gd name="T42" fmla="*/ 392077 w 3240000"/>
              <a:gd name="T43" fmla="*/ 1511585 h 3240000"/>
              <a:gd name="T44" fmla="*/ 2396627 w 3240000"/>
              <a:gd name="T45" fmla="*/ 354257 h 3240000"/>
              <a:gd name="T46" fmla="*/ 0 w 3240000"/>
              <a:gd name="T47" fmla="*/ 0 h 3240000"/>
              <a:gd name="T48" fmla="*/ 180000 w 3240000"/>
              <a:gd name="T49" fmla="*/ 0 h 3240000"/>
              <a:gd name="T50" fmla="*/ 180000 w 3240000"/>
              <a:gd name="T51" fmla="*/ 3059999 h 3240000"/>
              <a:gd name="T52" fmla="*/ 3240000 w 3240000"/>
              <a:gd name="T53" fmla="*/ 3059999 h 3240000"/>
              <a:gd name="T54" fmla="*/ 3240000 w 3240000"/>
              <a:gd name="T55" fmla="*/ 3239999 h 3240000"/>
              <a:gd name="T56" fmla="*/ 180000 w 3240000"/>
              <a:gd name="T57" fmla="*/ 3239999 h 3240000"/>
              <a:gd name="T58" fmla="*/ 180000 w 3240000"/>
              <a:gd name="T59" fmla="*/ 3240000 h 3240000"/>
              <a:gd name="T60" fmla="*/ 0 w 3240000"/>
              <a:gd name="T61" fmla="*/ 3240000 h 3240000"/>
              <a:gd name="T62" fmla="*/ 0 w 3240000"/>
              <a:gd name="T63" fmla="*/ 3239999 h 3240000"/>
              <a:gd name="T64" fmla="*/ 0 w 3240000"/>
              <a:gd name="T65" fmla="*/ 3059999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5" name="Freeform 22">
            <a:extLst>
              <a:ext uri="{FF2B5EF4-FFF2-40B4-BE49-F238E27FC236}">
                <a16:creationId xmlns:a16="http://schemas.microsoft.com/office/drawing/2014/main" id="{06E25D00-1BB1-4FCC-9AFE-32C2DEAEEA40}"/>
              </a:ext>
            </a:extLst>
          </p:cNvPr>
          <p:cNvSpPr>
            <a:spLocks noChangeArrowheads="1"/>
          </p:cNvSpPr>
          <p:nvPr/>
        </p:nvSpPr>
        <p:spPr bwMode="auto">
          <a:xfrm rot="5400000">
            <a:off x="7743825" y="1519238"/>
            <a:ext cx="471487" cy="471488"/>
          </a:xfrm>
          <a:custGeom>
            <a:avLst/>
            <a:gdLst>
              <a:gd name="G0" fmla="+- 33049 0 0"/>
              <a:gd name="G1" fmla="+- 28736 0 0"/>
              <a:gd name="T0" fmla="*/ 2055482 w 3244313"/>
              <a:gd name="T1" fmla="*/ 677891 h 3240000"/>
              <a:gd name="T2" fmla="*/ 2055482 w 3244313"/>
              <a:gd name="T3" fmla="*/ 209891 h 3240000"/>
              <a:gd name="T4" fmla="*/ 2919482 w 3244313"/>
              <a:gd name="T5" fmla="*/ 209891 h 3240000"/>
              <a:gd name="T6" fmla="*/ 2919482 w 3244313"/>
              <a:gd name="T7" fmla="*/ 677891 h 3240000"/>
              <a:gd name="T8" fmla="*/ 1695482 w 3244313"/>
              <a:gd name="T9" fmla="*/ 1397971 h 3240000"/>
              <a:gd name="T10" fmla="*/ 1695482 w 3244313"/>
              <a:gd name="T11" fmla="*/ 929971 h 3240000"/>
              <a:gd name="T12" fmla="*/ 2919482 w 3244313"/>
              <a:gd name="T13" fmla="*/ 929971 h 3240000"/>
              <a:gd name="T14" fmla="*/ 2919482 w 3244313"/>
              <a:gd name="T15" fmla="*/ 1397971 h 3240000"/>
              <a:gd name="T16" fmla="*/ 1335482 w 3244313"/>
              <a:gd name="T17" fmla="*/ 2118051 h 3240000"/>
              <a:gd name="T18" fmla="*/ 1335482 w 3244313"/>
              <a:gd name="T19" fmla="*/ 1650051 h 3240000"/>
              <a:gd name="T20" fmla="*/ 2919482 w 3244313"/>
              <a:gd name="T21" fmla="*/ 1650051 h 3240000"/>
              <a:gd name="T22" fmla="*/ 2919482 w 3244313"/>
              <a:gd name="T23" fmla="*/ 2118051 h 3240000"/>
              <a:gd name="T24" fmla="*/ 975482 w 3244313"/>
              <a:gd name="T25" fmla="*/ 2838131 h 3240000"/>
              <a:gd name="T26" fmla="*/ 975482 w 3244313"/>
              <a:gd name="T27" fmla="*/ 2370131 h 3240000"/>
              <a:gd name="T28" fmla="*/ 2919482 w 3244313"/>
              <a:gd name="T29" fmla="*/ 2370131 h 3240000"/>
              <a:gd name="T30" fmla="*/ 2919482 w 3244313"/>
              <a:gd name="T31" fmla="*/ 2838131 h 3240000"/>
              <a:gd name="T32" fmla="*/ 10788 w 3244313"/>
              <a:gd name="T33" fmla="*/ 2651034 h 3240000"/>
              <a:gd name="T34" fmla="*/ 1168116 w 3244313"/>
              <a:gd name="T35" fmla="*/ 646484 h 3240000"/>
              <a:gd name="T36" fmla="*/ 1038664 w 3244313"/>
              <a:gd name="T37" fmla="*/ 571745 h 3240000"/>
              <a:gd name="T38" fmla="*/ 1533856 w 3244313"/>
              <a:gd name="T39" fmla="*/ 311959 h 3240000"/>
              <a:gd name="T40" fmla="*/ 1556471 w 3244313"/>
              <a:gd name="T41" fmla="*/ 870701 h 3240000"/>
              <a:gd name="T42" fmla="*/ 1427019 w 3244313"/>
              <a:gd name="T43" fmla="*/ 795962 h 3240000"/>
              <a:gd name="T44" fmla="*/ 269691 w 3244313"/>
              <a:gd name="T45" fmla="*/ 2800512 h 3240000"/>
              <a:gd name="T46" fmla="*/ 0 w 3244313"/>
              <a:gd name="T47" fmla="*/ 3240000 h 3240000"/>
              <a:gd name="T48" fmla="*/ 0 w 3244313"/>
              <a:gd name="T49" fmla="*/ 3060000 h 3240000"/>
              <a:gd name="T50" fmla="*/ 3064313 w 3244313"/>
              <a:gd name="T51" fmla="*/ 3060000 h 3240000"/>
              <a:gd name="T52" fmla="*/ 3064313 w 3244313"/>
              <a:gd name="T53" fmla="*/ 0 h 3240000"/>
              <a:gd name="T54" fmla="*/ 3244313 w 3244313"/>
              <a:gd name="T55" fmla="*/ 0 h 3240000"/>
              <a:gd name="T56" fmla="*/ 3244313 w 3244313"/>
              <a:gd name="T57" fmla="*/ 3240000 h 3240000"/>
              <a:gd name="T58" fmla="*/ 3240000 w 3244313"/>
              <a:gd name="T59" fmla="*/ 3240000 h 3240000"/>
              <a:gd name="T60" fmla="*/ 3064313 w 3244313"/>
              <a:gd name="T61" fmla="*/ 3240000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6" name="Freeform 23">
            <a:extLst>
              <a:ext uri="{FF2B5EF4-FFF2-40B4-BE49-F238E27FC236}">
                <a16:creationId xmlns:a16="http://schemas.microsoft.com/office/drawing/2014/main" id="{6021567F-4B30-43FF-85A1-B409DC45349E}"/>
              </a:ext>
            </a:extLst>
          </p:cNvPr>
          <p:cNvSpPr>
            <a:spLocks noChangeArrowheads="1"/>
          </p:cNvSpPr>
          <p:nvPr/>
        </p:nvSpPr>
        <p:spPr bwMode="auto">
          <a:xfrm flipH="1">
            <a:off x="11034713" y="2527300"/>
            <a:ext cx="514350" cy="515938"/>
          </a:xfrm>
          <a:custGeom>
            <a:avLst/>
            <a:gdLst>
              <a:gd name="G0" fmla="+- 28736 0 0"/>
              <a:gd name="G1" fmla="+- 36748 0 0"/>
              <a:gd name="T0" fmla="*/ 712553 w 3240000"/>
              <a:gd name="T1" fmla="*/ 858820 h 3248012"/>
              <a:gd name="T2" fmla="*/ 755096 w 3240000"/>
              <a:gd name="T3" fmla="*/ 876443 h 3248012"/>
              <a:gd name="T4" fmla="*/ 1193671 w 3240000"/>
              <a:gd name="T5" fmla="*/ 1315016 h 3248012"/>
              <a:gd name="T6" fmla="*/ 1509169 w 3240000"/>
              <a:gd name="T7" fmla="*/ 999517 h 3248012"/>
              <a:gd name="T8" fmla="*/ 1510414 w 3240000"/>
              <a:gd name="T9" fmla="*/ 998691 h 3248012"/>
              <a:gd name="T10" fmla="*/ 1518932 w 3240000"/>
              <a:gd name="T11" fmla="*/ 988592 h 3248012"/>
              <a:gd name="T12" fmla="*/ 1563209 w 3240000"/>
              <a:gd name="T13" fmla="*/ 975946 h 3248012"/>
              <a:gd name="T14" fmla="*/ 1603459 w 3240000"/>
              <a:gd name="T15" fmla="*/ 998313 h 3248012"/>
              <a:gd name="T16" fmla="*/ 1892346 w 3240000"/>
              <a:gd name="T17" fmla="*/ 1362277 h 3248012"/>
              <a:gd name="T18" fmla="*/ 2149759 w 3240000"/>
              <a:gd name="T19" fmla="*/ 1177067 h 3248012"/>
              <a:gd name="T20" fmla="*/ 2151621 w 3240000"/>
              <a:gd name="T21" fmla="*/ 1174867 h 3248012"/>
              <a:gd name="T22" fmla="*/ 2176160 w 3240000"/>
              <a:gd name="T23" fmla="*/ 1163802 h 3248012"/>
              <a:gd name="T24" fmla="*/ 2179375 w 3240000"/>
              <a:gd name="T25" fmla="*/ 1163558 h 3248012"/>
              <a:gd name="T26" fmla="*/ 2195921 w 3240000"/>
              <a:gd name="T27" fmla="*/ 1162300 h 3248012"/>
              <a:gd name="T28" fmla="*/ 2198081 w 3240000"/>
              <a:gd name="T29" fmla="*/ 1162987 h 3248012"/>
              <a:gd name="T30" fmla="*/ 2209739 w 3240000"/>
              <a:gd name="T31" fmla="*/ 1166702 h 3248012"/>
              <a:gd name="T32" fmla="*/ 2218766 w 3240000"/>
              <a:gd name="T33" fmla="*/ 1170038 h 3248012"/>
              <a:gd name="T34" fmla="*/ 2235489 w 3240000"/>
              <a:gd name="T35" fmla="*/ 1184194 h 3248012"/>
              <a:gd name="T36" fmla="*/ 2236132 w 3240000"/>
              <a:gd name="T37" fmla="*/ 1184737 h 3248012"/>
              <a:gd name="T38" fmla="*/ 2236287 w 3240000"/>
              <a:gd name="T39" fmla="*/ 1184934 h 3248012"/>
              <a:gd name="T40" fmla="*/ 2238712 w 3240000"/>
              <a:gd name="T41" fmla="*/ 1187183 h 3248012"/>
              <a:gd name="T42" fmla="*/ 2239574 w 3240000"/>
              <a:gd name="T43" fmla="*/ 1189090 h 3248012"/>
              <a:gd name="T44" fmla="*/ 2540580 w 3240000"/>
              <a:gd name="T45" fmla="*/ 1569705 h 3248012"/>
              <a:gd name="T46" fmla="*/ 2530710 w 3240000"/>
              <a:gd name="T47" fmla="*/ 1654215 h 3248012"/>
              <a:gd name="T48" fmla="*/ 2446199 w 3240000"/>
              <a:gd name="T49" fmla="*/ 1644345 h 3248012"/>
              <a:gd name="T50" fmla="*/ 2177884 w 3240000"/>
              <a:gd name="T51" fmla="*/ 1305067 h 3248012"/>
              <a:gd name="T52" fmla="*/ 1934804 w 3240000"/>
              <a:gd name="T53" fmla="*/ 1479967 h 3248012"/>
              <a:gd name="T54" fmla="*/ 1910598 w 3240000"/>
              <a:gd name="T55" fmla="*/ 1489881 h 3248012"/>
              <a:gd name="T56" fmla="*/ 1830495 w 3240000"/>
              <a:gd name="T57" fmla="*/ 1477903 h 3248012"/>
              <a:gd name="T58" fmla="*/ 1551924 w 3240000"/>
              <a:gd name="T59" fmla="*/ 1126933 h 3248012"/>
              <a:gd name="T60" fmla="*/ 1239041 w 3240000"/>
              <a:gd name="T61" fmla="*/ 1439816 h 3248012"/>
              <a:gd name="T62" fmla="*/ 1193674 w 3240000"/>
              <a:gd name="T63" fmla="*/ 1456888 h 3248012"/>
              <a:gd name="T64" fmla="*/ 1148301 w 3240000"/>
              <a:gd name="T65" fmla="*/ 1439816 h 3248012"/>
              <a:gd name="T66" fmla="*/ 670011 w 3240000"/>
              <a:gd name="T67" fmla="*/ 961527 h 3248012"/>
              <a:gd name="T68" fmla="*/ 670011 w 3240000"/>
              <a:gd name="T69" fmla="*/ 876442 h 3248012"/>
              <a:gd name="T70" fmla="*/ 712553 w 3240000"/>
              <a:gd name="T71" fmla="*/ 858820 h 3248012"/>
              <a:gd name="T72" fmla="*/ 2790000 w 3240000"/>
              <a:gd name="T73" fmla="*/ 699581 h 3248012"/>
              <a:gd name="T74" fmla="*/ 450000 w 3240000"/>
              <a:gd name="T75" fmla="*/ 699581 h 3248012"/>
              <a:gd name="T76" fmla="*/ 450000 w 3240000"/>
              <a:gd name="T77" fmla="*/ 1851581 h 3248012"/>
              <a:gd name="T78" fmla="*/ 2790000 w 3240000"/>
              <a:gd name="T79" fmla="*/ 1851581 h 3248012"/>
              <a:gd name="T80" fmla="*/ 2987972 w 3240000"/>
              <a:gd name="T81" fmla="*/ 519497 h 3248012"/>
              <a:gd name="T82" fmla="*/ 2987972 w 3240000"/>
              <a:gd name="T83" fmla="*/ 2031665 h 3248012"/>
              <a:gd name="T84" fmla="*/ 252028 w 3240000"/>
              <a:gd name="T85" fmla="*/ 2031665 h 3248012"/>
              <a:gd name="T86" fmla="*/ 252028 w 3240000"/>
              <a:gd name="T87" fmla="*/ 519497 h 3248012"/>
              <a:gd name="T88" fmla="*/ 1620000 w 3240000"/>
              <a:gd name="T89" fmla="*/ 0 h 3248012"/>
              <a:gd name="T90" fmla="*/ 1475984 w 3240000"/>
              <a:gd name="T91" fmla="*/ 144016 h 3248012"/>
              <a:gd name="T92" fmla="*/ 1475984 w 3240000"/>
              <a:gd name="T93" fmla="*/ 267469 h 3248012"/>
              <a:gd name="T94" fmla="*/ 0 w 3240000"/>
              <a:gd name="T95" fmla="*/ 267469 h 3248012"/>
              <a:gd name="T96" fmla="*/ 0 w 3240000"/>
              <a:gd name="T97" fmla="*/ 2283693 h 3248012"/>
              <a:gd name="T98" fmla="*/ 852101 w 3240000"/>
              <a:gd name="T99" fmla="*/ 2283693 h 3248012"/>
              <a:gd name="T100" fmla="*/ 323771 w 3240000"/>
              <a:gd name="T101" fmla="*/ 3248012 h 3248012"/>
              <a:gd name="T102" fmla="*/ 621526 w 3240000"/>
              <a:gd name="T103" fmla="*/ 3248012 h 3248012"/>
              <a:gd name="T104" fmla="*/ 1149856 w 3240000"/>
              <a:gd name="T105" fmla="*/ 2283693 h 3248012"/>
              <a:gd name="T106" fmla="*/ 2090146 w 3240000"/>
              <a:gd name="T107" fmla="*/ 2283693 h 3248012"/>
              <a:gd name="T108" fmla="*/ 2618476 w 3240000"/>
              <a:gd name="T109" fmla="*/ 3248012 h 3248012"/>
              <a:gd name="T110" fmla="*/ 2916231 w 3240000"/>
              <a:gd name="T111" fmla="*/ 3248012 h 3248012"/>
              <a:gd name="T112" fmla="*/ 2387901 w 3240000"/>
              <a:gd name="T113" fmla="*/ 2283693 h 3248012"/>
              <a:gd name="T114" fmla="*/ 3240000 w 3240000"/>
              <a:gd name="T115" fmla="*/ 2283693 h 3248012"/>
              <a:gd name="T116" fmla="*/ 3240000 w 3240000"/>
              <a:gd name="T117" fmla="*/ 267469 h 3248012"/>
              <a:gd name="T118" fmla="*/ 1764016 w 3240000"/>
              <a:gd name="T119" fmla="*/ 267469 h 3248012"/>
              <a:gd name="T120" fmla="*/ 1764016 w 3240000"/>
              <a:gd name="T121" fmla="*/ 144016 h 3248012"/>
              <a:gd name="T122" fmla="*/ 1620000 w 3240000"/>
              <a:gd name="T123" fmla="*/ 0 h 3248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7" name="Freeform 24">
            <a:extLst>
              <a:ext uri="{FF2B5EF4-FFF2-40B4-BE49-F238E27FC236}">
                <a16:creationId xmlns:a16="http://schemas.microsoft.com/office/drawing/2014/main" id="{80078FE2-9487-4E01-AC3B-3D8C8D9EE76B}"/>
              </a:ext>
            </a:extLst>
          </p:cNvPr>
          <p:cNvSpPr>
            <a:spLocks noChangeArrowheads="1"/>
          </p:cNvSpPr>
          <p:nvPr/>
        </p:nvSpPr>
        <p:spPr bwMode="auto">
          <a:xfrm rot="16200000">
            <a:off x="8524875" y="1474788"/>
            <a:ext cx="566737" cy="566738"/>
          </a:xfrm>
          <a:custGeom>
            <a:avLst/>
            <a:gdLst>
              <a:gd name="G0" fmla="+- 39735 0 0"/>
              <a:gd name="G1" fmla="+- 41830 0 0"/>
              <a:gd name="T0" fmla="*/ 230072 w 3185463"/>
              <a:gd name="T1" fmla="*/ 1981662 h 3187558"/>
              <a:gd name="T2" fmla="*/ 764000 w 3185463"/>
              <a:gd name="T3" fmla="*/ 2343999 h 3187558"/>
              <a:gd name="T4" fmla="*/ 611676 w 3185463"/>
              <a:gd name="T5" fmla="*/ 571152 h 3187558"/>
              <a:gd name="T6" fmla="*/ 783530 w 3185463"/>
              <a:gd name="T7" fmla="*/ 862903 h 3187558"/>
              <a:gd name="T8" fmla="*/ 227023 w 3185463"/>
              <a:gd name="T9" fmla="*/ 1673146 h 3187558"/>
              <a:gd name="T10" fmla="*/ 935657 w 3185463"/>
              <a:gd name="T11" fmla="*/ 1673146 h 3187558"/>
              <a:gd name="T12" fmla="*/ 856775 w 3185463"/>
              <a:gd name="T13" fmla="*/ 1056956 h 3187558"/>
              <a:gd name="T14" fmla="*/ 1469785 w 3185463"/>
              <a:gd name="T15" fmla="*/ 2515107 h 3187558"/>
              <a:gd name="T16" fmla="*/ 738220 w 3185463"/>
              <a:gd name="T17" fmla="*/ 2724387 h 3187558"/>
              <a:gd name="T18" fmla="*/ 1469785 w 3185463"/>
              <a:gd name="T19" fmla="*/ 1673146 h 3187558"/>
              <a:gd name="T20" fmla="*/ 1008001 w 3185463"/>
              <a:gd name="T21" fmla="*/ 2219039 h 3187558"/>
              <a:gd name="T22" fmla="*/ 1469785 w 3185463"/>
              <a:gd name="T23" fmla="*/ 898989 h 3187558"/>
              <a:gd name="T24" fmla="*/ 1112368 w 3185463"/>
              <a:gd name="T25" fmla="*/ 1493146 h 3187558"/>
              <a:gd name="T26" fmla="*/ 1469785 w 3185463"/>
              <a:gd name="T27" fmla="*/ 182141 h 3187558"/>
              <a:gd name="T28" fmla="*/ 947434 w 3185463"/>
              <a:gd name="T29" fmla="*/ 796072 h 3187558"/>
              <a:gd name="T30" fmla="*/ 2150063 w 3185463"/>
              <a:gd name="T31" fmla="*/ 992171 h 3187558"/>
              <a:gd name="T32" fmla="*/ 1649785 w 3185463"/>
              <a:gd name="T33" fmla="*/ 1493146 h 3187558"/>
              <a:gd name="T34" fmla="*/ 2150063 w 3185463"/>
              <a:gd name="T35" fmla="*/ 992171 h 3187558"/>
              <a:gd name="T36" fmla="*/ 2065295 w 3185463"/>
              <a:gd name="T37" fmla="*/ 1673146 h 3187558"/>
              <a:gd name="T38" fmla="*/ 1649785 w 3185463"/>
              <a:gd name="T39" fmla="*/ 2307299 h 3187558"/>
              <a:gd name="T40" fmla="*/ 2422394 w 3185463"/>
              <a:gd name="T41" fmla="*/ 446879 h 3187558"/>
              <a:gd name="T42" fmla="*/ 1649785 w 3185463"/>
              <a:gd name="T43" fmla="*/ 689876 h 3187558"/>
              <a:gd name="T44" fmla="*/ 2422394 w 3185463"/>
              <a:gd name="T45" fmla="*/ 446879 h 3187558"/>
              <a:gd name="T46" fmla="*/ 2246145 w 3185463"/>
              <a:gd name="T47" fmla="*/ 2391362 h 3187558"/>
              <a:gd name="T48" fmla="*/ 1649785 w 3185463"/>
              <a:gd name="T49" fmla="*/ 3008639 h 3187558"/>
              <a:gd name="T50" fmla="*/ 2878934 w 3185463"/>
              <a:gd name="T51" fmla="*/ 1493146 h 3187558"/>
              <a:gd name="T52" fmla="*/ 2240109 w 3185463"/>
              <a:gd name="T53" fmla="*/ 1493146 h 3187558"/>
              <a:gd name="T54" fmla="*/ 2241814 w 3185463"/>
              <a:gd name="T55" fmla="*/ 1673146 h 3187558"/>
              <a:gd name="T56" fmla="*/ 2890636 w 3185463"/>
              <a:gd name="T57" fmla="*/ 1673146 h 3187558"/>
              <a:gd name="T58" fmla="*/ 2561381 w 3185463"/>
              <a:gd name="T59" fmla="*/ 561108 h 3187558"/>
              <a:gd name="T60" fmla="*/ 2973035 w 3185463"/>
              <a:gd name="T61" fmla="*/ 1284386 h 3187558"/>
              <a:gd name="T62" fmla="*/ 2407486 w 3185463"/>
              <a:gd name="T63" fmla="*/ 2319665 h 3187558"/>
              <a:gd name="T64" fmla="*/ 2974277 w 3185463"/>
              <a:gd name="T65" fmla="*/ 1897328 h 3187558"/>
              <a:gd name="T66" fmla="*/ 1591684 w 3185463"/>
              <a:gd name="T67" fmla="*/ 3187558 h 3187558"/>
              <a:gd name="T68" fmla="*/ 0 w 3185463"/>
              <a:gd name="T69" fmla="*/ 1673146 h 3187558"/>
              <a:gd name="T70" fmla="*/ 2750 w 3185463"/>
              <a:gd name="T71" fmla="*/ 1493146 h 3187558"/>
              <a:gd name="T72" fmla="*/ 1469785 w 3185463"/>
              <a:gd name="T73" fmla="*/ 0 h 3187558"/>
              <a:gd name="T74" fmla="*/ 1649785 w 3185463"/>
              <a:gd name="T75" fmla="*/ 0 h 3187558"/>
              <a:gd name="T76" fmla="*/ 3185463 w 3185463"/>
              <a:gd name="T77" fmla="*/ 1593779 h 318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8" name="Freeform 25">
            <a:extLst>
              <a:ext uri="{FF2B5EF4-FFF2-40B4-BE49-F238E27FC236}">
                <a16:creationId xmlns:a16="http://schemas.microsoft.com/office/drawing/2014/main" id="{6FC0A92E-D22B-42F9-948A-BC661822DBAE}"/>
              </a:ext>
            </a:extLst>
          </p:cNvPr>
          <p:cNvSpPr>
            <a:spLocks noChangeArrowheads="1"/>
          </p:cNvSpPr>
          <p:nvPr/>
        </p:nvSpPr>
        <p:spPr bwMode="auto">
          <a:xfrm>
            <a:off x="9409113" y="1423988"/>
            <a:ext cx="473075" cy="660400"/>
          </a:xfrm>
          <a:custGeom>
            <a:avLst/>
            <a:gdLst>
              <a:gd name="G0" fmla="+- 21897 0 0"/>
              <a:gd name="G1" fmla="+- 31944 0 0"/>
              <a:gd name="T0" fmla="*/ 871321 w 2512265"/>
              <a:gd name="T1" fmla="*/ 2302645 h 3505352"/>
              <a:gd name="T2" fmla="*/ 1276582 w 2512265"/>
              <a:gd name="T3" fmla="*/ 2106401 h 3505352"/>
              <a:gd name="T4" fmla="*/ 785084 w 2512265"/>
              <a:gd name="T5" fmla="*/ 2021438 h 3505352"/>
              <a:gd name="T6" fmla="*/ 1189228 w 2512265"/>
              <a:gd name="T7" fmla="*/ 1991290 h 3505352"/>
              <a:gd name="T8" fmla="*/ 1626242 w 2512265"/>
              <a:gd name="T9" fmla="*/ 1739577 h 3505352"/>
              <a:gd name="T10" fmla="*/ 1497466 w 2512265"/>
              <a:gd name="T11" fmla="*/ 2254701 h 3505352"/>
              <a:gd name="T12" fmla="*/ 531158 w 2512265"/>
              <a:gd name="T13" fmla="*/ 1601275 h 3505352"/>
              <a:gd name="T14" fmla="*/ 822377 w 2512265"/>
              <a:gd name="T15" fmla="*/ 1705631 h 3505352"/>
              <a:gd name="T16" fmla="*/ 270885 w 2512265"/>
              <a:gd name="T17" fmla="*/ 1572115 h 3505352"/>
              <a:gd name="T18" fmla="*/ 428945 w 2512265"/>
              <a:gd name="T19" fmla="*/ 2058945 h 3505352"/>
              <a:gd name="T20" fmla="*/ 270885 w 2512265"/>
              <a:gd name="T21" fmla="*/ 1572115 h 3505352"/>
              <a:gd name="T22" fmla="*/ 992684 w 2512265"/>
              <a:gd name="T23" fmla="*/ 1661863 h 3505352"/>
              <a:gd name="T24" fmla="*/ 1500981 w 2512265"/>
              <a:gd name="T25" fmla="*/ 1667258 h 3505352"/>
              <a:gd name="T26" fmla="*/ 1822337 w 2512265"/>
              <a:gd name="T27" fmla="*/ 1227227 h 3505352"/>
              <a:gd name="T28" fmla="*/ 1987299 w 2512265"/>
              <a:gd name="T29" fmla="*/ 1802996 h 3505352"/>
              <a:gd name="T30" fmla="*/ 649579 w 2512265"/>
              <a:gd name="T31" fmla="*/ 1175701 h 3505352"/>
              <a:gd name="T32" fmla="*/ 883938 w 2512265"/>
              <a:gd name="T33" fmla="*/ 1599004 h 3505352"/>
              <a:gd name="T34" fmla="*/ 1325201 w 2512265"/>
              <a:gd name="T35" fmla="*/ 1085928 h 3505352"/>
              <a:gd name="T36" fmla="*/ 1563461 w 2512265"/>
              <a:gd name="T37" fmla="*/ 1558293 h 3505352"/>
              <a:gd name="T38" fmla="*/ 1325201 w 2512265"/>
              <a:gd name="T39" fmla="*/ 1085928 h 3505352"/>
              <a:gd name="T40" fmla="*/ 130011 w 2512265"/>
              <a:gd name="T41" fmla="*/ 1458436 h 3505352"/>
              <a:gd name="T42" fmla="*/ 524206 w 2512265"/>
              <a:gd name="T43" fmla="*/ 1103317 h 3505352"/>
              <a:gd name="T44" fmla="*/ 711316 w 2512265"/>
              <a:gd name="T45" fmla="*/ 1066306 h 3505352"/>
              <a:gd name="T46" fmla="*/ 1215869 w 2512265"/>
              <a:gd name="T47" fmla="*/ 1024081 h 3505352"/>
              <a:gd name="T48" fmla="*/ 1777831 w 2512265"/>
              <a:gd name="T49" fmla="*/ 614825 h 3505352"/>
              <a:gd name="T50" fmla="*/ 2070135 w 2512265"/>
              <a:gd name="T51" fmla="*/ 1099634 h 3505352"/>
              <a:gd name="T52" fmla="*/ 1613169 w 2512265"/>
              <a:gd name="T53" fmla="*/ 587153 h 3505352"/>
              <a:gd name="T54" fmla="*/ 1692132 w 2512265"/>
              <a:gd name="T55" fmla="*/ 1084514 h 3505352"/>
              <a:gd name="T56" fmla="*/ 1500307 w 2512265"/>
              <a:gd name="T57" fmla="*/ 531421 h 3505352"/>
              <a:gd name="T58" fmla="*/ 1277416 w 2512265"/>
              <a:gd name="T59" fmla="*/ 917480 h 3505352"/>
              <a:gd name="T60" fmla="*/ 277225 w 2512265"/>
              <a:gd name="T61" fmla="*/ 815684 h 3505352"/>
              <a:gd name="T62" fmla="*/ 850548 w 2512265"/>
              <a:gd name="T63" fmla="*/ 685844 h 3505352"/>
              <a:gd name="T64" fmla="*/ 1114411 w 2512265"/>
              <a:gd name="T65" fmla="*/ 355452 h 3505352"/>
              <a:gd name="T66" fmla="*/ 948599 w 2512265"/>
              <a:gd name="T67" fmla="*/ 611249 h 3505352"/>
              <a:gd name="T68" fmla="*/ 1114411 w 2512265"/>
              <a:gd name="T69" fmla="*/ 355452 h 3505352"/>
              <a:gd name="T70" fmla="*/ 1710896 w 2512265"/>
              <a:gd name="T71" fmla="*/ 408983 h 3505352"/>
              <a:gd name="T72" fmla="*/ 606057 w 2512265"/>
              <a:gd name="T73" fmla="*/ 2333243 h 3505352"/>
              <a:gd name="T74" fmla="*/ 2173557 w 2512265"/>
              <a:gd name="T75" fmla="*/ 1987198 h 3505352"/>
              <a:gd name="T76" fmla="*/ 1831804 w 2512265"/>
              <a:gd name="T77" fmla="*/ 0 h 3505352"/>
              <a:gd name="T78" fmla="*/ 1874873 w 2512265"/>
              <a:gd name="T79" fmla="*/ 167531 h 3505352"/>
              <a:gd name="T80" fmla="*/ 1209422 w 2512265"/>
              <a:gd name="T81" fmla="*/ 2750781 h 3505352"/>
              <a:gd name="T82" fmla="*/ 1267595 w 2512265"/>
              <a:gd name="T83" fmla="*/ 3193449 h 3505352"/>
              <a:gd name="T84" fmla="*/ 318693 w 2512265"/>
              <a:gd name="T85" fmla="*/ 3505352 h 3505352"/>
              <a:gd name="T86" fmla="*/ 993398 w 2512265"/>
              <a:gd name="T87" fmla="*/ 3191208 h 3505352"/>
              <a:gd name="T88" fmla="*/ 463078 w 2512265"/>
              <a:gd name="T89" fmla="*/ 2601537 h 3505352"/>
              <a:gd name="T90" fmla="*/ 373684 w 2512265"/>
              <a:gd name="T91" fmla="*/ 2694597 h 3505352"/>
              <a:gd name="T92" fmla="*/ 373684 w 2512265"/>
              <a:gd name="T93" fmla="*/ 2514577 h 3505352"/>
              <a:gd name="T94" fmla="*/ 511820 w 2512265"/>
              <a:gd name="T95" fmla="*/ 2280472 h 3505352"/>
              <a:gd name="T96" fmla="*/ 496783 w 2512265"/>
              <a:gd name="T97" fmla="*/ 2269575 h 3505352"/>
              <a:gd name="T98" fmla="*/ 106296 w 2512265"/>
              <a:gd name="T99" fmla="*/ 862036 h 3505352"/>
              <a:gd name="T100" fmla="*/ 169099 w 2512265"/>
              <a:gd name="T101" fmla="*/ 753258 h 3505352"/>
              <a:gd name="T102" fmla="*/ 1617242 w 2512265"/>
              <a:gd name="T103" fmla="*/ 355196 h 3505352"/>
              <a:gd name="T104" fmla="*/ 1751959 w 2512265"/>
              <a:gd name="T105" fmla="*/ 129632 h 3505352"/>
              <a:gd name="T106" fmla="*/ 1831804 w 2512265"/>
              <a:gd name="T107" fmla="*/ 0 h 3505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29" name="Freeform 26">
            <a:extLst>
              <a:ext uri="{FF2B5EF4-FFF2-40B4-BE49-F238E27FC236}">
                <a16:creationId xmlns:a16="http://schemas.microsoft.com/office/drawing/2014/main" id="{A83E181E-7FAC-4AD4-8892-E973FEBF98AE}"/>
              </a:ext>
            </a:extLst>
          </p:cNvPr>
          <p:cNvSpPr>
            <a:spLocks noChangeArrowheads="1"/>
          </p:cNvSpPr>
          <p:nvPr/>
        </p:nvSpPr>
        <p:spPr bwMode="auto">
          <a:xfrm rot="10800000">
            <a:off x="9315450" y="2549525"/>
            <a:ext cx="385763" cy="436563"/>
          </a:xfrm>
          <a:custGeom>
            <a:avLst/>
            <a:gdLst>
              <a:gd name="G0" fmla="+- 62272 0 0"/>
              <a:gd name="G1" fmla="+- 41312 0 0"/>
              <a:gd name="T0" fmla="*/ 612726 w 2880320"/>
              <a:gd name="T1" fmla="*/ 2220771 h 3252576"/>
              <a:gd name="T2" fmla="*/ 702726 w 2880320"/>
              <a:gd name="T3" fmla="*/ 2130771 h 3252576"/>
              <a:gd name="T4" fmla="*/ 702726 w 2880320"/>
              <a:gd name="T5" fmla="*/ 438771 h 3252576"/>
              <a:gd name="T6" fmla="*/ 612726 w 2880320"/>
              <a:gd name="T7" fmla="*/ 348771 h 3252576"/>
              <a:gd name="T8" fmla="*/ 522726 w 2880320"/>
              <a:gd name="T9" fmla="*/ 438771 h 3252576"/>
              <a:gd name="T10" fmla="*/ 522726 w 2880320"/>
              <a:gd name="T11" fmla="*/ 2130771 h 3252576"/>
              <a:gd name="T12" fmla="*/ 612726 w 2880320"/>
              <a:gd name="T13" fmla="*/ 2220771 h 3252576"/>
              <a:gd name="T14" fmla="*/ 1188790 w 2880320"/>
              <a:gd name="T15" fmla="*/ 2220771 h 3252576"/>
              <a:gd name="T16" fmla="*/ 1278790 w 2880320"/>
              <a:gd name="T17" fmla="*/ 2130771 h 3252576"/>
              <a:gd name="T18" fmla="*/ 1278790 w 2880320"/>
              <a:gd name="T19" fmla="*/ 438771 h 3252576"/>
              <a:gd name="T20" fmla="*/ 1188790 w 2880320"/>
              <a:gd name="T21" fmla="*/ 348771 h 3252576"/>
              <a:gd name="T22" fmla="*/ 1098790 w 2880320"/>
              <a:gd name="T23" fmla="*/ 438771 h 3252576"/>
              <a:gd name="T24" fmla="*/ 1098790 w 2880320"/>
              <a:gd name="T25" fmla="*/ 2130771 h 3252576"/>
              <a:gd name="T26" fmla="*/ 1188790 w 2880320"/>
              <a:gd name="T27" fmla="*/ 2220771 h 3252576"/>
              <a:gd name="T28" fmla="*/ 1764854 w 2880320"/>
              <a:gd name="T29" fmla="*/ 2220771 h 3252576"/>
              <a:gd name="T30" fmla="*/ 1854854 w 2880320"/>
              <a:gd name="T31" fmla="*/ 2130771 h 3252576"/>
              <a:gd name="T32" fmla="*/ 1854854 w 2880320"/>
              <a:gd name="T33" fmla="*/ 438771 h 3252576"/>
              <a:gd name="T34" fmla="*/ 1764854 w 2880320"/>
              <a:gd name="T35" fmla="*/ 348771 h 3252576"/>
              <a:gd name="T36" fmla="*/ 1674854 w 2880320"/>
              <a:gd name="T37" fmla="*/ 438771 h 3252576"/>
              <a:gd name="T38" fmla="*/ 1674854 w 2880320"/>
              <a:gd name="T39" fmla="*/ 2130771 h 3252576"/>
              <a:gd name="T40" fmla="*/ 1764854 w 2880320"/>
              <a:gd name="T41" fmla="*/ 2220771 h 3252576"/>
              <a:gd name="T42" fmla="*/ 2340918 w 2880320"/>
              <a:gd name="T43" fmla="*/ 2220771 h 3252576"/>
              <a:gd name="T44" fmla="*/ 2430918 w 2880320"/>
              <a:gd name="T45" fmla="*/ 2130771 h 3252576"/>
              <a:gd name="T46" fmla="*/ 2430918 w 2880320"/>
              <a:gd name="T47" fmla="*/ 438771 h 3252576"/>
              <a:gd name="T48" fmla="*/ 2340918 w 2880320"/>
              <a:gd name="T49" fmla="*/ 348771 h 3252576"/>
              <a:gd name="T50" fmla="*/ 2250918 w 2880320"/>
              <a:gd name="T51" fmla="*/ 438771 h 3252576"/>
              <a:gd name="T52" fmla="*/ 2250918 w 2880320"/>
              <a:gd name="T53" fmla="*/ 2130771 h 3252576"/>
              <a:gd name="T54" fmla="*/ 2340918 w 2880320"/>
              <a:gd name="T55" fmla="*/ 2220771 h 3252576"/>
              <a:gd name="T56" fmla="*/ 2784182 w 2880320"/>
              <a:gd name="T57" fmla="*/ 2519920 h 3252576"/>
              <a:gd name="T58" fmla="*/ 96136 w 2880320"/>
              <a:gd name="T59" fmla="*/ 2519920 h 3252576"/>
              <a:gd name="T60" fmla="*/ 96136 w 2880320"/>
              <a:gd name="T61" fmla="*/ 419995 h 3252576"/>
              <a:gd name="T62" fmla="*/ 516131 w 2880320"/>
              <a:gd name="T63" fmla="*/ 0 h 3252576"/>
              <a:gd name="T64" fmla="*/ 2364187 w 2880320"/>
              <a:gd name="T65" fmla="*/ 0 h 3252576"/>
              <a:gd name="T66" fmla="*/ 2784182 w 2880320"/>
              <a:gd name="T67" fmla="*/ 419995 h 3252576"/>
              <a:gd name="T68" fmla="*/ 1687966 w 2880320"/>
              <a:gd name="T69" fmla="*/ 3252576 h 3252576"/>
              <a:gd name="T70" fmla="*/ 1192350 w 2880320"/>
              <a:gd name="T71" fmla="*/ 3252576 h 3252576"/>
              <a:gd name="T72" fmla="*/ 1078050 w 2880320"/>
              <a:gd name="T73" fmla="*/ 3138276 h 3252576"/>
              <a:gd name="T74" fmla="*/ 1078050 w 2880320"/>
              <a:gd name="T75" fmla="*/ 3023976 h 3252576"/>
              <a:gd name="T76" fmla="*/ 60008 w 2880320"/>
              <a:gd name="T77" fmla="*/ 3023976 h 3252576"/>
              <a:gd name="T78" fmla="*/ 0 w 2880320"/>
              <a:gd name="T79" fmla="*/ 2963968 h 3252576"/>
              <a:gd name="T80" fmla="*/ 0 w 2880320"/>
              <a:gd name="T81" fmla="*/ 2723944 h 3252576"/>
              <a:gd name="T82" fmla="*/ 60008 w 2880320"/>
              <a:gd name="T83" fmla="*/ 2663936 h 3252576"/>
              <a:gd name="T84" fmla="*/ 2820312 w 2880320"/>
              <a:gd name="T85" fmla="*/ 2663936 h 3252576"/>
              <a:gd name="T86" fmla="*/ 2880320 w 2880320"/>
              <a:gd name="T87" fmla="*/ 2723944 h 3252576"/>
              <a:gd name="T88" fmla="*/ 2880320 w 2880320"/>
              <a:gd name="T89" fmla="*/ 2963968 h 3252576"/>
              <a:gd name="T90" fmla="*/ 2820312 w 2880320"/>
              <a:gd name="T91" fmla="*/ 3023976 h 3252576"/>
              <a:gd name="T92" fmla="*/ 1802266 w 2880320"/>
              <a:gd name="T93" fmla="*/ 3023976 h 3252576"/>
              <a:gd name="T94" fmla="*/ 1802266 w 2880320"/>
              <a:gd name="T95" fmla="*/ 3138276 h 3252576"/>
              <a:gd name="T96" fmla="*/ 1687966 w 2880320"/>
              <a:gd name="T97" fmla="*/ 3252576 h 3252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0" name="Freeform 27">
            <a:extLst>
              <a:ext uri="{FF2B5EF4-FFF2-40B4-BE49-F238E27FC236}">
                <a16:creationId xmlns:a16="http://schemas.microsoft.com/office/drawing/2014/main" id="{70000D85-898C-458E-80D3-17755B3A2384}"/>
              </a:ext>
            </a:extLst>
          </p:cNvPr>
          <p:cNvSpPr>
            <a:spLocks noChangeArrowheads="1"/>
          </p:cNvSpPr>
          <p:nvPr/>
        </p:nvSpPr>
        <p:spPr bwMode="auto">
          <a:xfrm>
            <a:off x="4360863" y="1481138"/>
            <a:ext cx="596900" cy="546100"/>
          </a:xfrm>
          <a:custGeom>
            <a:avLst/>
            <a:gdLst>
              <a:gd name="G0" fmla="+- 65017 0 0"/>
              <a:gd name="G1" fmla="+- 57341 0 0"/>
              <a:gd name="T0" fmla="*/ 340528 w 3210745"/>
              <a:gd name="T1" fmla="*/ 2526682 h 2940925"/>
              <a:gd name="T2" fmla="*/ 232516 w 3210745"/>
              <a:gd name="T3" fmla="*/ 2634694 h 2940925"/>
              <a:gd name="T4" fmla="*/ 340528 w 3210745"/>
              <a:gd name="T5" fmla="*/ 2742706 h 2940925"/>
              <a:gd name="T6" fmla="*/ 448540 w 3210745"/>
              <a:gd name="T7" fmla="*/ 2634694 h 2940925"/>
              <a:gd name="T8" fmla="*/ 340528 w 3210745"/>
              <a:gd name="T9" fmla="*/ 2526682 h 2940925"/>
              <a:gd name="T10" fmla="*/ 1821636 w 3210745"/>
              <a:gd name="T11" fmla="*/ 152 h 2940925"/>
              <a:gd name="T12" fmla="*/ 2102482 w 3210745"/>
              <a:gd name="T13" fmla="*/ 278737 h 2940925"/>
              <a:gd name="T14" fmla="*/ 2006019 w 3210745"/>
              <a:gd name="T15" fmla="*/ 1236931 h 2940925"/>
              <a:gd name="T16" fmla="*/ 2803442 w 3210745"/>
              <a:gd name="T17" fmla="*/ 1166192 h 2940925"/>
              <a:gd name="T18" fmla="*/ 3002798 w 3210745"/>
              <a:gd name="T19" fmla="*/ 1564903 h 2940925"/>
              <a:gd name="T20" fmla="*/ 3022090 w 3210745"/>
              <a:gd name="T21" fmla="*/ 1989338 h 2940925"/>
              <a:gd name="T22" fmla="*/ 2977074 w 3210745"/>
              <a:gd name="T23" fmla="*/ 2471650 h 2940925"/>
              <a:gd name="T24" fmla="*/ 2957782 w 3210745"/>
              <a:gd name="T25" fmla="*/ 2793191 h 2940925"/>
              <a:gd name="T26" fmla="*/ 1253613 w 3210745"/>
              <a:gd name="T27" fmla="*/ 2818914 h 2940925"/>
              <a:gd name="T28" fmla="*/ 700568 w 3210745"/>
              <a:gd name="T29" fmla="*/ 2648441 h 2940925"/>
              <a:gd name="T30" fmla="*/ 700568 w 3210745"/>
              <a:gd name="T31" fmla="*/ 2796242 h 2940925"/>
              <a:gd name="T32" fmla="*/ 583804 w 3210745"/>
              <a:gd name="T33" fmla="*/ 2913006 h 2940925"/>
              <a:gd name="T34" fmla="*/ 0 w 3210745"/>
              <a:gd name="T35" fmla="*/ 2913006 h 2940925"/>
              <a:gd name="T36" fmla="*/ 0 w 3210745"/>
              <a:gd name="T37" fmla="*/ 1400838 h 2940925"/>
              <a:gd name="T38" fmla="*/ 583804 w 3210745"/>
              <a:gd name="T39" fmla="*/ 1400838 h 2940925"/>
              <a:gd name="T40" fmla="*/ 700568 w 3210745"/>
              <a:gd name="T41" fmla="*/ 1517602 h 2940925"/>
              <a:gd name="T42" fmla="*/ 700568 w 3210745"/>
              <a:gd name="T43" fmla="*/ 1571674 h 2940925"/>
              <a:gd name="T44" fmla="*/ 784162 w 3210745"/>
              <a:gd name="T45" fmla="*/ 1539180 h 2940925"/>
              <a:gd name="T46" fmla="*/ 1034964 w 3210745"/>
              <a:gd name="T47" fmla="*/ 1191915 h 2940925"/>
              <a:gd name="T48" fmla="*/ 1703770 w 3210745"/>
              <a:gd name="T49" fmla="*/ 169413 h 2940925"/>
              <a:gd name="T50" fmla="*/ 1821636 w 3210745"/>
              <a:gd name="T51" fmla="*/ 152 h 2940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1" name="Freeform 28">
            <a:extLst>
              <a:ext uri="{FF2B5EF4-FFF2-40B4-BE49-F238E27FC236}">
                <a16:creationId xmlns:a16="http://schemas.microsoft.com/office/drawing/2014/main" id="{4F634FF2-97B2-41AC-B272-9787D5B61CEA}"/>
              </a:ext>
            </a:extLst>
          </p:cNvPr>
          <p:cNvSpPr>
            <a:spLocks noChangeArrowheads="1"/>
          </p:cNvSpPr>
          <p:nvPr/>
        </p:nvSpPr>
        <p:spPr bwMode="auto">
          <a:xfrm>
            <a:off x="8534400" y="2516188"/>
            <a:ext cx="371475" cy="492125"/>
          </a:xfrm>
          <a:custGeom>
            <a:avLst/>
            <a:gdLst>
              <a:gd name="G0" fmla="+- 23440 0 0"/>
              <a:gd name="G1" fmla="+- 28736 0 0"/>
              <a:gd name="T0" fmla="*/ 1302685 w 2448272"/>
              <a:gd name="T1" fmla="*/ 2956101 h 3240000"/>
              <a:gd name="T2" fmla="*/ 1638625 w 2448272"/>
              <a:gd name="T3" fmla="*/ 2956101 h 3240000"/>
              <a:gd name="T4" fmla="*/ 837062 w 2448272"/>
              <a:gd name="T5" fmla="*/ 2676152 h 3240000"/>
              <a:gd name="T6" fmla="*/ 837062 w 2448272"/>
              <a:gd name="T7" fmla="*/ 3012092 h 3240000"/>
              <a:gd name="T8" fmla="*/ 1117011 w 2448272"/>
              <a:gd name="T9" fmla="*/ 2732143 h 3240000"/>
              <a:gd name="T10" fmla="*/ 259457 w 2448272"/>
              <a:gd name="T11" fmla="*/ 2732143 h 3240000"/>
              <a:gd name="T12" fmla="*/ 539406 w 2448272"/>
              <a:gd name="T13" fmla="*/ 3012092 h 3240000"/>
              <a:gd name="T14" fmla="*/ 539406 w 2448272"/>
              <a:gd name="T15" fmla="*/ 2676152 h 3240000"/>
              <a:gd name="T16" fmla="*/ 1824300 w 2448272"/>
              <a:gd name="T17" fmla="*/ 2956101 h 3240000"/>
              <a:gd name="T18" fmla="*/ 2160240 w 2448272"/>
              <a:gd name="T19" fmla="*/ 2956101 h 3240000"/>
              <a:gd name="T20" fmla="*/ 1358676 w 2448272"/>
              <a:gd name="T21" fmla="*/ 2179832 h 3240000"/>
              <a:gd name="T22" fmla="*/ 1358676 w 2448272"/>
              <a:gd name="T23" fmla="*/ 2515772 h 3240000"/>
              <a:gd name="T24" fmla="*/ 1638625 w 2448272"/>
              <a:gd name="T25" fmla="*/ 2235823 h 3240000"/>
              <a:gd name="T26" fmla="*/ 781071 w 2448272"/>
              <a:gd name="T27" fmla="*/ 2235823 h 3240000"/>
              <a:gd name="T28" fmla="*/ 1061020 w 2448272"/>
              <a:gd name="T29" fmla="*/ 2515772 h 3240000"/>
              <a:gd name="T30" fmla="*/ 1061020 w 2448272"/>
              <a:gd name="T31" fmla="*/ 2179832 h 3240000"/>
              <a:gd name="T32" fmla="*/ 259457 w 2448272"/>
              <a:gd name="T33" fmla="*/ 2459781 h 3240000"/>
              <a:gd name="T34" fmla="*/ 595397 w 2448272"/>
              <a:gd name="T35" fmla="*/ 2459781 h 3240000"/>
              <a:gd name="T36" fmla="*/ 1880291 w 2448272"/>
              <a:gd name="T37" fmla="*/ 1683512 h 3240000"/>
              <a:gd name="T38" fmla="*/ 1880291 w 2448272"/>
              <a:gd name="T39" fmla="*/ 2019452 h 3240000"/>
              <a:gd name="T40" fmla="*/ 2160240 w 2448272"/>
              <a:gd name="T41" fmla="*/ 1739503 h 3240000"/>
              <a:gd name="T42" fmla="*/ 1302685 w 2448272"/>
              <a:gd name="T43" fmla="*/ 1739503 h 3240000"/>
              <a:gd name="T44" fmla="*/ 1582634 w 2448272"/>
              <a:gd name="T45" fmla="*/ 2019452 h 3240000"/>
              <a:gd name="T46" fmla="*/ 1582634 w 2448272"/>
              <a:gd name="T47" fmla="*/ 1683512 h 3240000"/>
              <a:gd name="T48" fmla="*/ 781071 w 2448272"/>
              <a:gd name="T49" fmla="*/ 1963461 h 3240000"/>
              <a:gd name="T50" fmla="*/ 1117011 w 2448272"/>
              <a:gd name="T51" fmla="*/ 1963461 h 3240000"/>
              <a:gd name="T52" fmla="*/ 315448 w 2448272"/>
              <a:gd name="T53" fmla="*/ 1683512 h 3240000"/>
              <a:gd name="T54" fmla="*/ 315448 w 2448272"/>
              <a:gd name="T55" fmla="*/ 2019452 h 3240000"/>
              <a:gd name="T56" fmla="*/ 595397 w 2448272"/>
              <a:gd name="T57" fmla="*/ 1739503 h 3240000"/>
              <a:gd name="T58" fmla="*/ 1824300 w 2448272"/>
              <a:gd name="T59" fmla="*/ 1243183 h 3240000"/>
              <a:gd name="T60" fmla="*/ 2104249 w 2448272"/>
              <a:gd name="T61" fmla="*/ 1523132 h 3240000"/>
              <a:gd name="T62" fmla="*/ 2104249 w 2448272"/>
              <a:gd name="T63" fmla="*/ 1187192 h 3240000"/>
              <a:gd name="T64" fmla="*/ 1302685 w 2448272"/>
              <a:gd name="T65" fmla="*/ 1467141 h 3240000"/>
              <a:gd name="T66" fmla="*/ 1638625 w 2448272"/>
              <a:gd name="T67" fmla="*/ 1467141 h 3240000"/>
              <a:gd name="T68" fmla="*/ 837062 w 2448272"/>
              <a:gd name="T69" fmla="*/ 1187192 h 3240000"/>
              <a:gd name="T70" fmla="*/ 837062 w 2448272"/>
              <a:gd name="T71" fmla="*/ 1523132 h 3240000"/>
              <a:gd name="T72" fmla="*/ 1117011 w 2448272"/>
              <a:gd name="T73" fmla="*/ 1243183 h 3240000"/>
              <a:gd name="T74" fmla="*/ 259457 w 2448272"/>
              <a:gd name="T75" fmla="*/ 1243183 h 3240000"/>
              <a:gd name="T76" fmla="*/ 539406 w 2448272"/>
              <a:gd name="T77" fmla="*/ 1523132 h 3240000"/>
              <a:gd name="T78" fmla="*/ 539406 w 2448272"/>
              <a:gd name="T79" fmla="*/ 1187192 h 3240000"/>
              <a:gd name="T80" fmla="*/ 216024 w 2448272"/>
              <a:gd name="T81" fmla="*/ 823646 h 3240000"/>
              <a:gd name="T82" fmla="*/ 2232248 w 2448272"/>
              <a:gd name="T83" fmla="*/ 823646 h 3240000"/>
              <a:gd name="T84" fmla="*/ 265172 w 2448272"/>
              <a:gd name="T85" fmla="*/ 0 h 3240000"/>
              <a:gd name="T86" fmla="*/ 2448272 w 2448272"/>
              <a:gd name="T87" fmla="*/ 2974828 h 3240000"/>
              <a:gd name="T88" fmla="*/ 0 w 2448272"/>
              <a:gd name="T89" fmla="*/ 2974828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2" name="Freeform 29">
            <a:extLst>
              <a:ext uri="{FF2B5EF4-FFF2-40B4-BE49-F238E27FC236}">
                <a16:creationId xmlns:a16="http://schemas.microsoft.com/office/drawing/2014/main" id="{30151ACB-4807-4C52-BBB8-73F4B44EC9D1}"/>
              </a:ext>
            </a:extLst>
          </p:cNvPr>
          <p:cNvSpPr>
            <a:spLocks noChangeArrowheads="1"/>
          </p:cNvSpPr>
          <p:nvPr/>
        </p:nvSpPr>
        <p:spPr bwMode="auto">
          <a:xfrm>
            <a:off x="5324475" y="2538413"/>
            <a:ext cx="530225" cy="447675"/>
          </a:xfrm>
          <a:custGeom>
            <a:avLst/>
            <a:gdLst>
              <a:gd name="G0" fmla="+- 49328 0 0"/>
              <a:gd name="G1" fmla="+- 19947 0 0"/>
              <a:gd name="T0" fmla="*/ 1046195 w 2736304"/>
              <a:gd name="T1" fmla="*/ 1945901 h 2313707"/>
              <a:gd name="T2" fmla="*/ 998316 w 2736304"/>
              <a:gd name="T3" fmla="*/ 2093032 h 2313707"/>
              <a:gd name="T4" fmla="*/ 1737988 w 2736304"/>
              <a:gd name="T5" fmla="*/ 2093032 h 2313707"/>
              <a:gd name="T6" fmla="*/ 1690109 w 2736304"/>
              <a:gd name="T7" fmla="*/ 1945901 h 2313707"/>
              <a:gd name="T8" fmla="*/ 396044 w 2736304"/>
              <a:gd name="T9" fmla="*/ 89541 h 2313707"/>
              <a:gd name="T10" fmla="*/ 396044 w 2736304"/>
              <a:gd name="T11" fmla="*/ 1241668 h 2313707"/>
              <a:gd name="T12" fmla="*/ 2340260 w 2736304"/>
              <a:gd name="T13" fmla="*/ 1241668 h 2313707"/>
              <a:gd name="T14" fmla="*/ 2340260 w 2736304"/>
              <a:gd name="T15" fmla="*/ 89541 h 2313707"/>
              <a:gd name="T16" fmla="*/ 252028 w 2736304"/>
              <a:gd name="T17" fmla="*/ 0 h 2313707"/>
              <a:gd name="T18" fmla="*/ 2484276 w 2736304"/>
              <a:gd name="T19" fmla="*/ 0 h 2313707"/>
              <a:gd name="T20" fmla="*/ 2484276 w 2736304"/>
              <a:gd name="T21" fmla="*/ 1331208 h 2313707"/>
              <a:gd name="T22" fmla="*/ 2484679 w 2736304"/>
              <a:gd name="T23" fmla="*/ 1331208 h 2313707"/>
              <a:gd name="T24" fmla="*/ 2736304 w 2736304"/>
              <a:gd name="T25" fmla="*/ 2195304 h 2313707"/>
              <a:gd name="T26" fmla="*/ 2736304 w 2736304"/>
              <a:gd name="T27" fmla="*/ 2313707 h 2313707"/>
              <a:gd name="T28" fmla="*/ 0 w 2736304"/>
              <a:gd name="T29" fmla="*/ 2313707 h 2313707"/>
              <a:gd name="T30" fmla="*/ 0 w 2736304"/>
              <a:gd name="T31" fmla="*/ 2195304 h 2313707"/>
              <a:gd name="T32" fmla="*/ 251625 w 2736304"/>
              <a:gd name="T33" fmla="*/ 1331208 h 2313707"/>
              <a:gd name="T34" fmla="*/ 252028 w 2736304"/>
              <a:gd name="T35" fmla="*/ 1331208 h 2313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3" name="Freeform 30">
            <a:extLst>
              <a:ext uri="{FF2B5EF4-FFF2-40B4-BE49-F238E27FC236}">
                <a16:creationId xmlns:a16="http://schemas.microsoft.com/office/drawing/2014/main" id="{36844BD5-B739-4730-BEF2-2ECA866826EE}"/>
              </a:ext>
            </a:extLst>
          </p:cNvPr>
          <p:cNvSpPr>
            <a:spLocks noChangeArrowheads="1"/>
          </p:cNvSpPr>
          <p:nvPr/>
        </p:nvSpPr>
        <p:spPr bwMode="auto">
          <a:xfrm>
            <a:off x="7858125" y="2527300"/>
            <a:ext cx="271463" cy="468313"/>
          </a:xfrm>
          <a:custGeom>
            <a:avLst/>
            <a:gdLst>
              <a:gd name="G0" fmla="+- 37200 0 0"/>
              <a:gd name="G1" fmla="+- 28736 0 0"/>
              <a:gd name="T0" fmla="*/ 936104 w 1872208"/>
              <a:gd name="T1" fmla="*/ 2852499 h 3240000"/>
              <a:gd name="T2" fmla="*/ 801211 w 1872208"/>
              <a:gd name="T3" fmla="*/ 2987392 h 3240000"/>
              <a:gd name="T4" fmla="*/ 936104 w 1872208"/>
              <a:gd name="T5" fmla="*/ 3122285 h 3240000"/>
              <a:gd name="T6" fmla="*/ 1070997 w 1872208"/>
              <a:gd name="T7" fmla="*/ 2987392 h 3240000"/>
              <a:gd name="T8" fmla="*/ 936104 w 1872208"/>
              <a:gd name="T9" fmla="*/ 2852499 h 3240000"/>
              <a:gd name="T10" fmla="*/ 144016 w 1872208"/>
              <a:gd name="T11" fmla="*/ 323096 h 3240000"/>
              <a:gd name="T12" fmla="*/ 144016 w 1872208"/>
              <a:gd name="T13" fmla="*/ 2699360 h 3240000"/>
              <a:gd name="T14" fmla="*/ 1728192 w 1872208"/>
              <a:gd name="T15" fmla="*/ 2699360 h 3240000"/>
              <a:gd name="T16" fmla="*/ 1728192 w 1872208"/>
              <a:gd name="T17" fmla="*/ 323096 h 3240000"/>
              <a:gd name="T18" fmla="*/ 720104 w 1872208"/>
              <a:gd name="T19" fmla="*/ 107072 h 3240000"/>
              <a:gd name="T20" fmla="*/ 666104 w 1872208"/>
              <a:gd name="T21" fmla="*/ 161072 h 3240000"/>
              <a:gd name="T22" fmla="*/ 720104 w 1872208"/>
              <a:gd name="T23" fmla="*/ 215072 h 3240000"/>
              <a:gd name="T24" fmla="*/ 1152104 w 1872208"/>
              <a:gd name="T25" fmla="*/ 215072 h 3240000"/>
              <a:gd name="T26" fmla="*/ 1206104 w 1872208"/>
              <a:gd name="T27" fmla="*/ 161072 h 3240000"/>
              <a:gd name="T28" fmla="*/ 1152104 w 1872208"/>
              <a:gd name="T29" fmla="*/ 107072 h 3240000"/>
              <a:gd name="T30" fmla="*/ 312041 w 1872208"/>
              <a:gd name="T31" fmla="*/ 0 h 3240000"/>
              <a:gd name="T32" fmla="*/ 1560167 w 1872208"/>
              <a:gd name="T33" fmla="*/ 0 h 3240000"/>
              <a:gd name="T34" fmla="*/ 1872208 w 1872208"/>
              <a:gd name="T35" fmla="*/ 312041 h 3240000"/>
              <a:gd name="T36" fmla="*/ 1872208 w 1872208"/>
              <a:gd name="T37" fmla="*/ 2927959 h 3240000"/>
              <a:gd name="T38" fmla="*/ 1560167 w 1872208"/>
              <a:gd name="T39" fmla="*/ 3240000 h 3240000"/>
              <a:gd name="T40" fmla="*/ 312041 w 1872208"/>
              <a:gd name="T41" fmla="*/ 3240000 h 3240000"/>
              <a:gd name="T42" fmla="*/ 0 w 1872208"/>
              <a:gd name="T43" fmla="*/ 2927959 h 3240000"/>
              <a:gd name="T44" fmla="*/ 0 w 1872208"/>
              <a:gd name="T45" fmla="*/ 312041 h 3240000"/>
              <a:gd name="T46" fmla="*/ 312041 w 1872208"/>
              <a:gd name="T47" fmla="*/ 0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4" name="Freeform 31">
            <a:extLst>
              <a:ext uri="{FF2B5EF4-FFF2-40B4-BE49-F238E27FC236}">
                <a16:creationId xmlns:a16="http://schemas.microsoft.com/office/drawing/2014/main" id="{24D4A7BC-6549-433D-AD97-9CAC2EE9729E}"/>
              </a:ext>
            </a:extLst>
          </p:cNvPr>
          <p:cNvSpPr>
            <a:spLocks noChangeArrowheads="1"/>
          </p:cNvSpPr>
          <p:nvPr/>
        </p:nvSpPr>
        <p:spPr bwMode="auto">
          <a:xfrm>
            <a:off x="6257925" y="2566988"/>
            <a:ext cx="490538" cy="390525"/>
          </a:xfrm>
          <a:custGeom>
            <a:avLst/>
            <a:gdLst>
              <a:gd name="G0" fmla="+- 28736 0 0"/>
              <a:gd name="G1" fmla="+- 18343 0 0"/>
              <a:gd name="T0" fmla="*/ 2393400 w 3240000"/>
              <a:gd name="T1" fmla="*/ 1814089 h 2574247"/>
              <a:gd name="T2" fmla="*/ 2339400 w 3240000"/>
              <a:gd name="T3" fmla="*/ 1868089 h 2574247"/>
              <a:gd name="T4" fmla="*/ 2393400 w 3240000"/>
              <a:gd name="T5" fmla="*/ 1922089 h 2574247"/>
              <a:gd name="T6" fmla="*/ 2573400 w 3240000"/>
              <a:gd name="T7" fmla="*/ 1922089 h 2574247"/>
              <a:gd name="T8" fmla="*/ 2627400 w 3240000"/>
              <a:gd name="T9" fmla="*/ 1868089 h 2574247"/>
              <a:gd name="T10" fmla="*/ 2573400 w 3240000"/>
              <a:gd name="T11" fmla="*/ 1814089 h 2574247"/>
              <a:gd name="T12" fmla="*/ 173344 w 3240000"/>
              <a:gd name="T13" fmla="*/ 1814089 h 2574247"/>
              <a:gd name="T14" fmla="*/ 119344 w 3240000"/>
              <a:gd name="T15" fmla="*/ 1868089 h 2574247"/>
              <a:gd name="T16" fmla="*/ 173344 w 3240000"/>
              <a:gd name="T17" fmla="*/ 1922089 h 2574247"/>
              <a:gd name="T18" fmla="*/ 353344 w 3240000"/>
              <a:gd name="T19" fmla="*/ 1922089 h 2574247"/>
              <a:gd name="T20" fmla="*/ 407344 w 3240000"/>
              <a:gd name="T21" fmla="*/ 1868089 h 2574247"/>
              <a:gd name="T22" fmla="*/ 353344 w 3240000"/>
              <a:gd name="T23" fmla="*/ 1814089 h 2574247"/>
              <a:gd name="T24" fmla="*/ 2933496 w 3240000"/>
              <a:gd name="T25" fmla="*/ 1796081 h 2574247"/>
              <a:gd name="T26" fmla="*/ 2861488 w 3240000"/>
              <a:gd name="T27" fmla="*/ 1868089 h 2574247"/>
              <a:gd name="T28" fmla="*/ 2933496 w 3240000"/>
              <a:gd name="T29" fmla="*/ 1940097 h 2574247"/>
              <a:gd name="T30" fmla="*/ 3005504 w 3240000"/>
              <a:gd name="T31" fmla="*/ 1868089 h 2574247"/>
              <a:gd name="T32" fmla="*/ 2933496 w 3240000"/>
              <a:gd name="T33" fmla="*/ 1796081 h 2574247"/>
              <a:gd name="T34" fmla="*/ 119344 w 3240000"/>
              <a:gd name="T35" fmla="*/ 122856 h 2574247"/>
              <a:gd name="T36" fmla="*/ 119344 w 3240000"/>
              <a:gd name="T37" fmla="*/ 1728192 h 2574247"/>
              <a:gd name="T38" fmla="*/ 3120656 w 3240000"/>
              <a:gd name="T39" fmla="*/ 1728192 h 2574247"/>
              <a:gd name="T40" fmla="*/ 3120656 w 3240000"/>
              <a:gd name="T41" fmla="*/ 122856 h 2574247"/>
              <a:gd name="T42" fmla="*/ 0 w 3240000"/>
              <a:gd name="T43" fmla="*/ 0 h 2574247"/>
              <a:gd name="T44" fmla="*/ 3240000 w 3240000"/>
              <a:gd name="T45" fmla="*/ 0 h 2574247"/>
              <a:gd name="T46" fmla="*/ 3240000 w 3240000"/>
              <a:gd name="T47" fmla="*/ 2016224 h 2574247"/>
              <a:gd name="T48" fmla="*/ 1812079 w 3240000"/>
              <a:gd name="T49" fmla="*/ 2016224 h 2574247"/>
              <a:gd name="T50" fmla="*/ 1857107 w 3240000"/>
              <a:gd name="T51" fmla="*/ 2320159 h 2574247"/>
              <a:gd name="T52" fmla="*/ 2357140 w 3240000"/>
              <a:gd name="T53" fmla="*/ 2320159 h 2574247"/>
              <a:gd name="T54" fmla="*/ 2484184 w 3240000"/>
              <a:gd name="T55" fmla="*/ 2447203 h 2574247"/>
              <a:gd name="T56" fmla="*/ 2484184 w 3240000"/>
              <a:gd name="T57" fmla="*/ 2574247 h 2574247"/>
              <a:gd name="T58" fmla="*/ 755992 w 3240000"/>
              <a:gd name="T59" fmla="*/ 2574247 h 2574247"/>
              <a:gd name="T60" fmla="*/ 755992 w 3240000"/>
              <a:gd name="T61" fmla="*/ 2447203 h 2574247"/>
              <a:gd name="T62" fmla="*/ 883036 w 3240000"/>
              <a:gd name="T63" fmla="*/ 2320159 h 2574247"/>
              <a:gd name="T64" fmla="*/ 1382894 w 3240000"/>
              <a:gd name="T65" fmla="*/ 2320159 h 2574247"/>
              <a:gd name="T66" fmla="*/ 1427922 w 3240000"/>
              <a:gd name="T67" fmla="*/ 2016224 h 2574247"/>
              <a:gd name="T68" fmla="*/ 0 w 3240000"/>
              <a:gd name="T69" fmla="*/ 2016224 h 2574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5" name="Freeform 32">
            <a:extLst>
              <a:ext uri="{FF2B5EF4-FFF2-40B4-BE49-F238E27FC236}">
                <a16:creationId xmlns:a16="http://schemas.microsoft.com/office/drawing/2014/main" id="{5EA45BDB-91C5-4A04-95F3-8223673458D8}"/>
              </a:ext>
            </a:extLst>
          </p:cNvPr>
          <p:cNvSpPr>
            <a:spLocks noChangeArrowheads="1"/>
          </p:cNvSpPr>
          <p:nvPr/>
        </p:nvSpPr>
        <p:spPr bwMode="auto">
          <a:xfrm>
            <a:off x="7154863" y="2552700"/>
            <a:ext cx="298450" cy="420688"/>
          </a:xfrm>
          <a:custGeom>
            <a:avLst/>
            <a:gdLst>
              <a:gd name="G0" fmla="+- 10496 0 0"/>
              <a:gd name="G1" fmla="+- 28736 0 0"/>
              <a:gd name="T0" fmla="*/ 954128 w 2304256"/>
              <a:gd name="T1" fmla="*/ 3024336 h 3240000"/>
              <a:gd name="T2" fmla="*/ 900128 w 2304256"/>
              <a:gd name="T3" fmla="*/ 3078336 h 3240000"/>
              <a:gd name="T4" fmla="*/ 954128 w 2304256"/>
              <a:gd name="T5" fmla="*/ 3132336 h 3240000"/>
              <a:gd name="T6" fmla="*/ 1350128 w 2304256"/>
              <a:gd name="T7" fmla="*/ 3132336 h 3240000"/>
              <a:gd name="T8" fmla="*/ 1404128 w 2304256"/>
              <a:gd name="T9" fmla="*/ 3078336 h 3240000"/>
              <a:gd name="T10" fmla="*/ 1350128 w 2304256"/>
              <a:gd name="T11" fmla="*/ 3024336 h 3240000"/>
              <a:gd name="T12" fmla="*/ 131531 w 2304256"/>
              <a:gd name="T13" fmla="*/ 224650 h 3240000"/>
              <a:gd name="T14" fmla="*/ 131531 w 2304256"/>
              <a:gd name="T15" fmla="*/ 2888946 h 3240000"/>
              <a:gd name="T16" fmla="*/ 2172725 w 2304256"/>
              <a:gd name="T17" fmla="*/ 2888946 h 3240000"/>
              <a:gd name="T18" fmla="*/ 2172725 w 2304256"/>
              <a:gd name="T19" fmla="*/ 224650 h 3240000"/>
              <a:gd name="T20" fmla="*/ 936128 w 2304256"/>
              <a:gd name="T21" fmla="*/ 73520 h 3240000"/>
              <a:gd name="T22" fmla="*/ 900128 w 2304256"/>
              <a:gd name="T23" fmla="*/ 109520 h 3240000"/>
              <a:gd name="T24" fmla="*/ 936128 w 2304256"/>
              <a:gd name="T25" fmla="*/ 145520 h 3240000"/>
              <a:gd name="T26" fmla="*/ 1368128 w 2304256"/>
              <a:gd name="T27" fmla="*/ 145520 h 3240000"/>
              <a:gd name="T28" fmla="*/ 1404128 w 2304256"/>
              <a:gd name="T29" fmla="*/ 109520 h 3240000"/>
              <a:gd name="T30" fmla="*/ 1368128 w 2304256"/>
              <a:gd name="T31" fmla="*/ 73520 h 3240000"/>
              <a:gd name="T32" fmla="*/ 155330 w 2304256"/>
              <a:gd name="T33" fmla="*/ 0 h 3240000"/>
              <a:gd name="T34" fmla="*/ 2148926 w 2304256"/>
              <a:gd name="T35" fmla="*/ 0 h 3240000"/>
              <a:gd name="T36" fmla="*/ 2304256 w 2304256"/>
              <a:gd name="T37" fmla="*/ 155330 h 3240000"/>
              <a:gd name="T38" fmla="*/ 2304256 w 2304256"/>
              <a:gd name="T39" fmla="*/ 3084670 h 3240000"/>
              <a:gd name="T40" fmla="*/ 2148926 w 2304256"/>
              <a:gd name="T41" fmla="*/ 3240000 h 3240000"/>
              <a:gd name="T42" fmla="*/ 155330 w 2304256"/>
              <a:gd name="T43" fmla="*/ 3240000 h 3240000"/>
              <a:gd name="T44" fmla="*/ 0 w 2304256"/>
              <a:gd name="T45" fmla="*/ 3084670 h 3240000"/>
              <a:gd name="T46" fmla="*/ 0 w 2304256"/>
              <a:gd name="T47" fmla="*/ 155330 h 3240000"/>
              <a:gd name="T48" fmla="*/ 155330 w 2304256"/>
              <a:gd name="T49" fmla="*/ 0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6" name="Freeform 33">
            <a:extLst>
              <a:ext uri="{FF2B5EF4-FFF2-40B4-BE49-F238E27FC236}">
                <a16:creationId xmlns:a16="http://schemas.microsoft.com/office/drawing/2014/main" id="{9B3F8F82-6764-47A1-B4DC-3B5B0D83B29E}"/>
              </a:ext>
            </a:extLst>
          </p:cNvPr>
          <p:cNvSpPr>
            <a:spLocks noChangeArrowheads="1"/>
          </p:cNvSpPr>
          <p:nvPr/>
        </p:nvSpPr>
        <p:spPr bwMode="auto">
          <a:xfrm>
            <a:off x="4411663" y="2471738"/>
            <a:ext cx="508000" cy="515937"/>
          </a:xfrm>
          <a:custGeom>
            <a:avLst/>
            <a:gdLst>
              <a:gd name="G0" fmla="+- 41096 0 0"/>
              <a:gd name="G1" fmla="+- 46263 0 0"/>
              <a:gd name="T0" fmla="*/ 2125874 w 3186824"/>
              <a:gd name="T1" fmla="*/ 2696689 h 3060919"/>
              <a:gd name="T2" fmla="*/ 1045874 w 3186824"/>
              <a:gd name="T3" fmla="*/ 2804689 h 3060919"/>
              <a:gd name="T4" fmla="*/ 2125874 w 3186824"/>
              <a:gd name="T5" fmla="*/ 2410468 h 3060919"/>
              <a:gd name="T6" fmla="*/ 1045874 w 3186824"/>
              <a:gd name="T7" fmla="*/ 2518468 h 3060919"/>
              <a:gd name="T8" fmla="*/ 2125874 w 3186824"/>
              <a:gd name="T9" fmla="*/ 2124247 h 3060919"/>
              <a:gd name="T10" fmla="*/ 1045874 w 3186824"/>
              <a:gd name="T11" fmla="*/ 2232247 h 3060919"/>
              <a:gd name="T12" fmla="*/ 902547 w 3186824"/>
              <a:gd name="T13" fmla="*/ 2109191 h 3060919"/>
              <a:gd name="T14" fmla="*/ 902547 w 3186824"/>
              <a:gd name="T15" fmla="*/ 2376263 h 3060919"/>
              <a:gd name="T16" fmla="*/ 2284277 w 3186824"/>
              <a:gd name="T17" fmla="*/ 2973921 h 3060919"/>
              <a:gd name="T18" fmla="*/ 2284277 w 3186824"/>
              <a:gd name="T19" fmla="*/ 2185391 h 3060919"/>
              <a:gd name="T20" fmla="*/ 2284277 w 3186824"/>
              <a:gd name="T21" fmla="*/ 1956791 h 3060919"/>
              <a:gd name="T22" fmla="*/ 469172 w 3186824"/>
              <a:gd name="T23" fmla="*/ 2185391 h 3060919"/>
              <a:gd name="T24" fmla="*/ 767127 w 3186824"/>
              <a:gd name="T25" fmla="*/ 2109191 h 3060919"/>
              <a:gd name="T26" fmla="*/ 545372 w 3186824"/>
              <a:gd name="T27" fmla="*/ 1804391 h 3060919"/>
              <a:gd name="T28" fmla="*/ 2641452 w 3186824"/>
              <a:gd name="T29" fmla="*/ 2109191 h 3060919"/>
              <a:gd name="T30" fmla="*/ 2419697 w 3186824"/>
              <a:gd name="T31" fmla="*/ 2185391 h 3060919"/>
              <a:gd name="T32" fmla="*/ 2717652 w 3186824"/>
              <a:gd name="T33" fmla="*/ 1728191 h 3060919"/>
              <a:gd name="T34" fmla="*/ 2728995 w 3186824"/>
              <a:gd name="T35" fmla="*/ 1440919 h 3060919"/>
              <a:gd name="T36" fmla="*/ 2909015 w 3186824"/>
              <a:gd name="T37" fmla="*/ 1440919 h 3060919"/>
              <a:gd name="T38" fmla="*/ 2509707 w 3186824"/>
              <a:gd name="T39" fmla="*/ 1350909 h 3060919"/>
              <a:gd name="T40" fmla="*/ 2509707 w 3186824"/>
              <a:gd name="T41" fmla="*/ 1530929 h 3060919"/>
              <a:gd name="T42" fmla="*/ 2509707 w 3186824"/>
              <a:gd name="T43" fmla="*/ 1350909 h 3060919"/>
              <a:gd name="T44" fmla="*/ 2990831 w 3186824"/>
              <a:gd name="T45" fmla="*/ 1200328 h 3060919"/>
              <a:gd name="T46" fmla="*/ 3186824 w 3186824"/>
              <a:gd name="T47" fmla="*/ 2180270 h 3060919"/>
              <a:gd name="T48" fmla="*/ 2419697 w 3186824"/>
              <a:gd name="T49" fmla="*/ 2376263 h 3060919"/>
              <a:gd name="T50" fmla="*/ 767127 w 3186824"/>
              <a:gd name="T51" fmla="*/ 3060919 h 3060919"/>
              <a:gd name="T52" fmla="*/ 195993 w 3186824"/>
              <a:gd name="T53" fmla="*/ 2376263 h 3060919"/>
              <a:gd name="T54" fmla="*/ 0 w 3186824"/>
              <a:gd name="T55" fmla="*/ 1396321 h 3060919"/>
              <a:gd name="T56" fmla="*/ 767127 w 3186824"/>
              <a:gd name="T57" fmla="*/ 0 h 3060919"/>
              <a:gd name="T58" fmla="*/ 2419697 w 3186824"/>
              <a:gd name="T59" fmla="*/ 190589 h 3060919"/>
              <a:gd name="T60" fmla="*/ 2717652 w 3186824"/>
              <a:gd name="T61" fmla="*/ 342992 h 3060919"/>
              <a:gd name="T62" fmla="*/ 2284277 w 3186824"/>
              <a:gd name="T63" fmla="*/ 1104989 h 3060919"/>
              <a:gd name="T64" fmla="*/ 2284277 w 3186824"/>
              <a:gd name="T65" fmla="*/ 190589 h 3060919"/>
              <a:gd name="T66" fmla="*/ 902547 w 3186824"/>
              <a:gd name="T67" fmla="*/ 96523 h 3060919"/>
              <a:gd name="T68" fmla="*/ 902547 w 3186824"/>
              <a:gd name="T69" fmla="*/ 1104128 h 3060919"/>
              <a:gd name="T70" fmla="*/ 469172 w 3186824"/>
              <a:gd name="T71" fmla="*/ 1104989 h 3060919"/>
              <a:gd name="T72" fmla="*/ 621575 w 3186824"/>
              <a:gd name="T73" fmla="*/ 190589 h 3060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7" name="Freeform 34">
            <a:extLst>
              <a:ext uri="{FF2B5EF4-FFF2-40B4-BE49-F238E27FC236}">
                <a16:creationId xmlns:a16="http://schemas.microsoft.com/office/drawing/2014/main" id="{365AB969-E2E4-49D6-B7C6-12F33605EC70}"/>
              </a:ext>
            </a:extLst>
          </p:cNvPr>
          <p:cNvSpPr>
            <a:spLocks noChangeArrowheads="1"/>
          </p:cNvSpPr>
          <p:nvPr/>
        </p:nvSpPr>
        <p:spPr bwMode="auto">
          <a:xfrm flipH="1">
            <a:off x="10101263" y="2554288"/>
            <a:ext cx="504825" cy="415925"/>
          </a:xfrm>
          <a:custGeom>
            <a:avLst/>
            <a:gdLst/>
            <a:ahLst/>
            <a:cxnLst/>
            <a:rect l="0" t="0" r="0" b="0"/>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8" name="Freeform 35">
            <a:extLst>
              <a:ext uri="{FF2B5EF4-FFF2-40B4-BE49-F238E27FC236}">
                <a16:creationId xmlns:a16="http://schemas.microsoft.com/office/drawing/2014/main" id="{521F9EAE-07B3-4748-8C4C-1C70C6F131F7}"/>
              </a:ext>
            </a:extLst>
          </p:cNvPr>
          <p:cNvSpPr>
            <a:spLocks noChangeArrowheads="1"/>
          </p:cNvSpPr>
          <p:nvPr/>
        </p:nvSpPr>
        <p:spPr bwMode="auto">
          <a:xfrm rot="18780000">
            <a:off x="10122694" y="1543844"/>
            <a:ext cx="550862" cy="546100"/>
          </a:xfrm>
          <a:custGeom>
            <a:avLst/>
            <a:gdLst>
              <a:gd name="G0" fmla="+- 37769 0 0"/>
              <a:gd name="G1" fmla="+- 18911 0 0"/>
              <a:gd name="T0" fmla="*/ 712876 w 1807241"/>
              <a:gd name="T1" fmla="*/ 1117592 h 1788383"/>
              <a:gd name="T2" fmla="*/ 847925 w 1807241"/>
              <a:gd name="T3" fmla="*/ 1348018 h 1788383"/>
              <a:gd name="T4" fmla="*/ 679064 w 1807241"/>
              <a:gd name="T5" fmla="*/ 1498332 h 1788383"/>
              <a:gd name="T6" fmla="*/ 308226 w 1807241"/>
              <a:gd name="T7" fmla="*/ 1106637 h 1788383"/>
              <a:gd name="T8" fmla="*/ 467546 w 1807241"/>
              <a:gd name="T9" fmla="*/ 946245 h 1788383"/>
              <a:gd name="T10" fmla="*/ 712876 w 1807241"/>
              <a:gd name="T11" fmla="*/ 1117592 h 1788383"/>
              <a:gd name="T12" fmla="*/ 1038527 w 1807241"/>
              <a:gd name="T13" fmla="*/ 398886 h 1788383"/>
              <a:gd name="T14" fmla="*/ 1405560 w 1807241"/>
              <a:gd name="T15" fmla="*/ 786562 h 1788383"/>
              <a:gd name="T16" fmla="*/ 1305054 w 1807241"/>
              <a:gd name="T17" fmla="*/ 803332 h 1788383"/>
              <a:gd name="T18" fmla="*/ 1008167 w 1807241"/>
              <a:gd name="T19" fmla="*/ 795212 h 1788383"/>
              <a:gd name="T20" fmla="*/ 1016288 w 1807241"/>
              <a:gd name="T21" fmla="*/ 498325 h 1788383"/>
              <a:gd name="T22" fmla="*/ 1038527 w 1807241"/>
              <a:gd name="T23" fmla="*/ 398886 h 1788383"/>
              <a:gd name="T24" fmla="*/ 1097925 w 1807241"/>
              <a:gd name="T25" fmla="*/ 218888 h 1788383"/>
              <a:gd name="T26" fmla="*/ 921053 w 1807241"/>
              <a:gd name="T27" fmla="*/ 523256 h 1788383"/>
              <a:gd name="T28" fmla="*/ 919136 w 1807241"/>
              <a:gd name="T29" fmla="*/ 828763 h 1788383"/>
              <a:gd name="T30" fmla="*/ 830924 w 1807241"/>
              <a:gd name="T31" fmla="*/ 915875 h 1788383"/>
              <a:gd name="T32" fmla="*/ 525417 w 1807241"/>
              <a:gd name="T33" fmla="*/ 913958 h 1788383"/>
              <a:gd name="T34" fmla="*/ 234366 w 1807241"/>
              <a:gd name="T35" fmla="*/ 1067831 h 1788383"/>
              <a:gd name="T36" fmla="*/ 710285 w 1807241"/>
              <a:gd name="T37" fmla="*/ 1570519 h 1788383"/>
              <a:gd name="T38" fmla="*/ 879603 w 1807241"/>
              <a:gd name="T39" fmla="*/ 1272618 h 1788383"/>
              <a:gd name="T40" fmla="*/ 881520 w 1807241"/>
              <a:gd name="T41" fmla="*/ 967111 h 1788383"/>
              <a:gd name="T42" fmla="*/ 969732 w 1807241"/>
              <a:gd name="T43" fmla="*/ 879999 h 1788383"/>
              <a:gd name="T44" fmla="*/ 1275239 w 1807241"/>
              <a:gd name="T45" fmla="*/ 881916 h 1788383"/>
              <a:gd name="T46" fmla="*/ 1573529 w 1807241"/>
              <a:gd name="T47" fmla="*/ 721242 h 1788383"/>
              <a:gd name="T48" fmla="*/ 1162945 w 1807241"/>
              <a:gd name="T49" fmla="*/ 27894 h 1788383"/>
              <a:gd name="T50" fmla="*/ 1782798 w 1807241"/>
              <a:gd name="T51" fmla="*/ 682611 h 1788383"/>
              <a:gd name="T52" fmla="*/ 1779347 w 1807241"/>
              <a:gd name="T53" fmla="*/ 808801 h 1788383"/>
              <a:gd name="T54" fmla="*/ 1653157 w 1807241"/>
              <a:gd name="T55" fmla="*/ 805349 h 1788383"/>
              <a:gd name="T56" fmla="*/ 1644015 w 1807241"/>
              <a:gd name="T57" fmla="*/ 795693 h 1788383"/>
              <a:gd name="T58" fmla="*/ 1274606 w 1807241"/>
              <a:gd name="T59" fmla="*/ 982683 h 1788383"/>
              <a:gd name="T60" fmla="*/ 980378 w 1807241"/>
              <a:gd name="T61" fmla="*/ 980836 h 1788383"/>
              <a:gd name="T62" fmla="*/ 980378 w 1807241"/>
              <a:gd name="T63" fmla="*/ 1270380 h 1788383"/>
              <a:gd name="T64" fmla="*/ 779756 w 1807241"/>
              <a:gd name="T65" fmla="*/ 1647056 h 1788383"/>
              <a:gd name="T66" fmla="*/ 770486 w 1807241"/>
              <a:gd name="T67" fmla="*/ 1763941 h 1788383"/>
              <a:gd name="T68" fmla="*/ 644296 w 1807241"/>
              <a:gd name="T69" fmla="*/ 1760489 h 1788383"/>
              <a:gd name="T70" fmla="*/ 24442 w 1807241"/>
              <a:gd name="T71" fmla="*/ 1105772 h 1788383"/>
              <a:gd name="T72" fmla="*/ 27894 w 1807241"/>
              <a:gd name="T73" fmla="*/ 979583 h 1788383"/>
              <a:gd name="T74" fmla="*/ 154084 w 1807241"/>
              <a:gd name="T75" fmla="*/ 983034 h 1788383"/>
              <a:gd name="T76" fmla="*/ 163237 w 1807241"/>
              <a:gd name="T77" fmla="*/ 992702 h 1788383"/>
              <a:gd name="T78" fmla="*/ 523178 w 1807241"/>
              <a:gd name="T79" fmla="*/ 813180 h 1788383"/>
              <a:gd name="T80" fmla="*/ 818460 w 1807241"/>
              <a:gd name="T81" fmla="*/ 813180 h 1788383"/>
              <a:gd name="T82" fmla="*/ 820284 w 1807241"/>
              <a:gd name="T83" fmla="*/ 522622 h 1788383"/>
              <a:gd name="T84" fmla="*/ 1028952 w 1807241"/>
              <a:gd name="T85" fmla="*/ 143673 h 1788383"/>
              <a:gd name="T86" fmla="*/ 1036755 w 1807241"/>
              <a:gd name="T87" fmla="*/ 24443 h 1788383"/>
              <a:gd name="T88" fmla="*/ 1162945 w 1807241"/>
              <a:gd name="T89" fmla="*/ 27894 h 1788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39" name="Freeform 36">
            <a:extLst>
              <a:ext uri="{FF2B5EF4-FFF2-40B4-BE49-F238E27FC236}">
                <a16:creationId xmlns:a16="http://schemas.microsoft.com/office/drawing/2014/main" id="{FD304F97-ADFD-4864-8D1D-D8833F797EBB}"/>
              </a:ext>
            </a:extLst>
          </p:cNvPr>
          <p:cNvSpPr>
            <a:spLocks noChangeArrowheads="1"/>
          </p:cNvSpPr>
          <p:nvPr/>
        </p:nvSpPr>
        <p:spPr bwMode="auto">
          <a:xfrm rot="18900000">
            <a:off x="9582150" y="3656013"/>
            <a:ext cx="225425" cy="501650"/>
          </a:xfrm>
          <a:custGeom>
            <a:avLst/>
            <a:gdLst>
              <a:gd name="G0" fmla="+- 23037 0 0"/>
              <a:gd name="G1" fmla="+- 15643 0 0"/>
              <a:gd name="T0" fmla="*/ 102909 w 154109"/>
              <a:gd name="T1" fmla="*/ 313772 h 343323"/>
              <a:gd name="T2" fmla="*/ 102909 w 154109"/>
              <a:gd name="T3" fmla="*/ 328547 h 343323"/>
              <a:gd name="T4" fmla="*/ 88133 w 154109"/>
              <a:gd name="T5" fmla="*/ 343323 h 343323"/>
              <a:gd name="T6" fmla="*/ 65975 w 154109"/>
              <a:gd name="T7" fmla="*/ 343322 h 343323"/>
              <a:gd name="T8" fmla="*/ 51199 w 154109"/>
              <a:gd name="T9" fmla="*/ 328547 h 343323"/>
              <a:gd name="T10" fmla="*/ 51200 w 154109"/>
              <a:gd name="T11" fmla="*/ 313771 h 343323"/>
              <a:gd name="T12" fmla="*/ 123327 w 154109"/>
              <a:gd name="T13" fmla="*/ 15459 h 343323"/>
              <a:gd name="T14" fmla="*/ 154008 w 154109"/>
              <a:gd name="T15" fmla="*/ 73425 h 343323"/>
              <a:gd name="T16" fmla="*/ 128916 w 154109"/>
              <a:gd name="T17" fmla="*/ 134021 h 343323"/>
              <a:gd name="T18" fmla="*/ 119294 w 154109"/>
              <a:gd name="T19" fmla="*/ 123450 h 343323"/>
              <a:gd name="T20" fmla="*/ 139730 w 154109"/>
              <a:gd name="T21" fmla="*/ 74098 h 343323"/>
              <a:gd name="T22" fmla="*/ 114743 w 154109"/>
              <a:gd name="T23" fmla="*/ 26887 h 343323"/>
              <a:gd name="T24" fmla="*/ 136698 w 154109"/>
              <a:gd name="T25" fmla="*/ 17411 h 343323"/>
              <a:gd name="T26" fmla="*/ 17412 w 154109"/>
              <a:gd name="T27" fmla="*/ 17411 h 343323"/>
              <a:gd name="T28" fmla="*/ 17412 w 154109"/>
              <a:gd name="T29" fmla="*/ 136697 h 343323"/>
              <a:gd name="T30" fmla="*/ 136698 w 154109"/>
              <a:gd name="T31" fmla="*/ 136697 h 343323"/>
              <a:gd name="T32" fmla="*/ 136698 w 154109"/>
              <a:gd name="T33" fmla="*/ 17411 h 343323"/>
              <a:gd name="T34" fmla="*/ 154109 w 154109"/>
              <a:gd name="T35" fmla="*/ 0 h 343323"/>
              <a:gd name="T36" fmla="*/ 154109 w 154109"/>
              <a:gd name="T37" fmla="*/ 154108 h 343323"/>
              <a:gd name="T38" fmla="*/ 102912 w 154109"/>
              <a:gd name="T39" fmla="*/ 180994 h 343323"/>
              <a:gd name="T40" fmla="*/ 102912 w 154109"/>
              <a:gd name="T41" fmla="*/ 308310 h 343323"/>
              <a:gd name="T42" fmla="*/ 51197 w 154109"/>
              <a:gd name="T43" fmla="*/ 308310 h 343323"/>
              <a:gd name="T44" fmla="*/ 51197 w 154109"/>
              <a:gd name="T45" fmla="*/ 180994 h 343323"/>
              <a:gd name="T46" fmla="*/ 0 w 154109"/>
              <a:gd name="T47" fmla="*/ 154108 h 343323"/>
              <a:gd name="T48" fmla="*/ 0 w 154109"/>
              <a:gd name="T49" fmla="*/ 0 h 343323"/>
              <a:gd name="T50" fmla="*/ 154109 w 154109"/>
              <a:gd name="T51" fmla="*/ 0 h 34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0" name="Freeform 37">
            <a:extLst>
              <a:ext uri="{FF2B5EF4-FFF2-40B4-BE49-F238E27FC236}">
                <a16:creationId xmlns:a16="http://schemas.microsoft.com/office/drawing/2014/main" id="{878F1B68-A837-4C71-8A9F-6EF9C2A43580}"/>
              </a:ext>
            </a:extLst>
          </p:cNvPr>
          <p:cNvSpPr>
            <a:spLocks noChangeArrowheads="1"/>
          </p:cNvSpPr>
          <p:nvPr/>
        </p:nvSpPr>
        <p:spPr bwMode="auto">
          <a:xfrm>
            <a:off x="11063288" y="3600450"/>
            <a:ext cx="463550" cy="461963"/>
          </a:xfrm>
          <a:custGeom>
            <a:avLst/>
            <a:gdLst>
              <a:gd name="G0" fmla="+- 28736 0 0"/>
              <a:gd name="G1" fmla="+- 19267 0 0"/>
              <a:gd name="T0" fmla="*/ 648000 w 3240000"/>
              <a:gd name="T1" fmla="*/ 2769973 h 3230531"/>
              <a:gd name="T2" fmla="*/ 2520000 w 3240000"/>
              <a:gd name="T3" fmla="*/ 2841973 h 3230531"/>
              <a:gd name="T4" fmla="*/ 2520000 w 3240000"/>
              <a:gd name="T5" fmla="*/ 2697973 h 3230531"/>
              <a:gd name="T6" fmla="*/ 648000 w 3240000"/>
              <a:gd name="T7" fmla="*/ 2438733 h 3230531"/>
              <a:gd name="T8" fmla="*/ 2520000 w 3240000"/>
              <a:gd name="T9" fmla="*/ 2510733 h 3230531"/>
              <a:gd name="T10" fmla="*/ 2520000 w 3240000"/>
              <a:gd name="T11" fmla="*/ 2366733 h 3230531"/>
              <a:gd name="T12" fmla="*/ 648000 w 3240000"/>
              <a:gd name="T13" fmla="*/ 2107493 h 3230531"/>
              <a:gd name="T14" fmla="*/ 2520000 w 3240000"/>
              <a:gd name="T15" fmla="*/ 2179493 h 3230531"/>
              <a:gd name="T16" fmla="*/ 2520000 w 3240000"/>
              <a:gd name="T17" fmla="*/ 2035493 h 3230531"/>
              <a:gd name="T18" fmla="*/ 648000 w 3240000"/>
              <a:gd name="T19" fmla="*/ 1776253 h 3230531"/>
              <a:gd name="T20" fmla="*/ 2520000 w 3240000"/>
              <a:gd name="T21" fmla="*/ 1848253 h 3230531"/>
              <a:gd name="T22" fmla="*/ 2520000 w 3240000"/>
              <a:gd name="T23" fmla="*/ 1704253 h 3230531"/>
              <a:gd name="T24" fmla="*/ 648000 w 3240000"/>
              <a:gd name="T25" fmla="*/ 1445013 h 3230531"/>
              <a:gd name="T26" fmla="*/ 2520000 w 3240000"/>
              <a:gd name="T27" fmla="*/ 1517013 h 3230531"/>
              <a:gd name="T28" fmla="*/ 2520000 w 3240000"/>
              <a:gd name="T29" fmla="*/ 1373013 h 3230531"/>
              <a:gd name="T30" fmla="*/ 648000 w 3240000"/>
              <a:gd name="T31" fmla="*/ 1113773 h 3230531"/>
              <a:gd name="T32" fmla="*/ 2520000 w 3240000"/>
              <a:gd name="T33" fmla="*/ 1185773 h 3230531"/>
              <a:gd name="T34" fmla="*/ 2520000 w 3240000"/>
              <a:gd name="T35" fmla="*/ 1041773 h 3230531"/>
              <a:gd name="T36" fmla="*/ 181957 w 3240000"/>
              <a:gd name="T37" fmla="*/ 305988 h 3230531"/>
              <a:gd name="T38" fmla="*/ 415957 w 3240000"/>
              <a:gd name="T39" fmla="*/ 704032 h 3230531"/>
              <a:gd name="T40" fmla="*/ 649957 w 3240000"/>
              <a:gd name="T41" fmla="*/ 305988 h 3230531"/>
              <a:gd name="T42" fmla="*/ 802357 w 3240000"/>
              <a:gd name="T43" fmla="*/ 470031 h 3230531"/>
              <a:gd name="T44" fmla="*/ 1270357 w 3240000"/>
              <a:gd name="T45" fmla="*/ 470031 h 3230531"/>
              <a:gd name="T46" fmla="*/ 1422757 w 3240000"/>
              <a:gd name="T47" fmla="*/ 305988 h 3230531"/>
              <a:gd name="T48" fmla="*/ 1656757 w 3240000"/>
              <a:gd name="T49" fmla="*/ 704030 h 3230531"/>
              <a:gd name="T50" fmla="*/ 1890757 w 3240000"/>
              <a:gd name="T51" fmla="*/ 305988 h 3230531"/>
              <a:gd name="T52" fmla="*/ 2043157 w 3240000"/>
              <a:gd name="T53" fmla="*/ 470029 h 3230531"/>
              <a:gd name="T54" fmla="*/ 2511157 w 3240000"/>
              <a:gd name="T55" fmla="*/ 470029 h 3230531"/>
              <a:gd name="T56" fmla="*/ 2663557 w 3240000"/>
              <a:gd name="T57" fmla="*/ 305988 h 3230531"/>
              <a:gd name="T58" fmla="*/ 2897557 w 3240000"/>
              <a:gd name="T59" fmla="*/ 704028 h 3230531"/>
              <a:gd name="T60" fmla="*/ 3131557 w 3240000"/>
              <a:gd name="T61" fmla="*/ 305988 h 3230531"/>
              <a:gd name="T62" fmla="*/ 3240000 w 3240000"/>
              <a:gd name="T63" fmla="*/ 3230531 h 3230531"/>
              <a:gd name="T64" fmla="*/ 415957 w 3240000"/>
              <a:gd name="T65" fmla="*/ 4 h 3230531"/>
              <a:gd name="T66" fmla="*/ 541957 w 3240000"/>
              <a:gd name="T67" fmla="*/ 485972 h 3230531"/>
              <a:gd name="T68" fmla="*/ 289957 w 3240000"/>
              <a:gd name="T69" fmla="*/ 485972 h 3230531"/>
              <a:gd name="T70" fmla="*/ 415957 w 3240000"/>
              <a:gd name="T71" fmla="*/ 4 h 3230531"/>
              <a:gd name="T72" fmla="*/ 1162357 w 3240000"/>
              <a:gd name="T73" fmla="*/ 126003 h 3230531"/>
              <a:gd name="T74" fmla="*/ 1036357 w 3240000"/>
              <a:gd name="T75" fmla="*/ 611971 h 3230531"/>
              <a:gd name="T76" fmla="*/ 910357 w 3240000"/>
              <a:gd name="T77" fmla="*/ 126003 h 3230531"/>
              <a:gd name="T78" fmla="*/ 1656757 w 3240000"/>
              <a:gd name="T79" fmla="*/ 2 h 3230531"/>
              <a:gd name="T80" fmla="*/ 1782757 w 3240000"/>
              <a:gd name="T81" fmla="*/ 485970 h 3230531"/>
              <a:gd name="T82" fmla="*/ 1530757 w 3240000"/>
              <a:gd name="T83" fmla="*/ 485970 h 3230531"/>
              <a:gd name="T84" fmla="*/ 1656757 w 3240000"/>
              <a:gd name="T85" fmla="*/ 2 h 3230531"/>
              <a:gd name="T86" fmla="*/ 2403157 w 3240000"/>
              <a:gd name="T87" fmla="*/ 126001 h 3230531"/>
              <a:gd name="T88" fmla="*/ 2277157 w 3240000"/>
              <a:gd name="T89" fmla="*/ 611969 h 3230531"/>
              <a:gd name="T90" fmla="*/ 2151157 w 3240000"/>
              <a:gd name="T91" fmla="*/ 126001 h 3230531"/>
              <a:gd name="T92" fmla="*/ 2897557 w 3240000"/>
              <a:gd name="T93" fmla="*/ 0 h 3230531"/>
              <a:gd name="T94" fmla="*/ 3023557 w 3240000"/>
              <a:gd name="T95" fmla="*/ 485968 h 3230531"/>
              <a:gd name="T96" fmla="*/ 2771557 w 3240000"/>
              <a:gd name="T97" fmla="*/ 485968 h 3230531"/>
              <a:gd name="T98" fmla="*/ 2897557 w 3240000"/>
              <a:gd name="T99" fmla="*/ 0 h 3230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1" name="Freeform 38">
            <a:extLst>
              <a:ext uri="{FF2B5EF4-FFF2-40B4-BE49-F238E27FC236}">
                <a16:creationId xmlns:a16="http://schemas.microsoft.com/office/drawing/2014/main" id="{A1C835C1-90DF-4A7A-BB3C-357348207AA7}"/>
              </a:ext>
            </a:extLst>
          </p:cNvPr>
          <p:cNvSpPr>
            <a:spLocks noChangeArrowheads="1"/>
          </p:cNvSpPr>
          <p:nvPr/>
        </p:nvSpPr>
        <p:spPr bwMode="auto">
          <a:xfrm>
            <a:off x="10179050" y="3622675"/>
            <a:ext cx="490538" cy="490538"/>
          </a:xfrm>
          <a:custGeom>
            <a:avLst/>
            <a:gdLst>
              <a:gd name="G0" fmla="+- 28736 0 0"/>
              <a:gd name="G1" fmla="+- 28736 0 0"/>
              <a:gd name="T0" fmla="*/ 2019696 w 3240000"/>
              <a:gd name="T1" fmla="*/ 2797359 h 3240000"/>
              <a:gd name="T2" fmla="*/ 2914589 w 3240000"/>
              <a:gd name="T3" fmla="*/ 2510955 h 3240000"/>
              <a:gd name="T4" fmla="*/ 2019696 w 3240000"/>
              <a:gd name="T5" fmla="*/ 2367752 h 3240000"/>
              <a:gd name="T6" fmla="*/ 2914589 w 3240000"/>
              <a:gd name="T7" fmla="*/ 2081348 h 3240000"/>
              <a:gd name="T8" fmla="*/ 378191 w 3240000"/>
              <a:gd name="T9" fmla="*/ 2224222 h 3240000"/>
              <a:gd name="T10" fmla="*/ 378191 w 3240000"/>
              <a:gd name="T11" fmla="*/ 2654485 h 3240000"/>
              <a:gd name="T12" fmla="*/ 795842 w 3240000"/>
              <a:gd name="T13" fmla="*/ 2641872 h 3240000"/>
              <a:gd name="T14" fmla="*/ 1213492 w 3240000"/>
              <a:gd name="T15" fmla="*/ 2654485 h 3240000"/>
              <a:gd name="T16" fmla="*/ 1213492 w 3240000"/>
              <a:gd name="T17" fmla="*/ 2224222 h 3240000"/>
              <a:gd name="T18" fmla="*/ 795842 w 3240000"/>
              <a:gd name="T19" fmla="*/ 2236835 h 3240000"/>
              <a:gd name="T20" fmla="*/ 3240000 w 3240000"/>
              <a:gd name="T21" fmla="*/ 1656001 h 3240000"/>
              <a:gd name="T22" fmla="*/ 2699989 w 3240000"/>
              <a:gd name="T23" fmla="*/ 3240000 h 3240000"/>
              <a:gd name="T24" fmla="*/ 0 w 3240000"/>
              <a:gd name="T25" fmla="*/ 1656001 h 3240000"/>
              <a:gd name="T26" fmla="*/ 1584000 w 3240000"/>
              <a:gd name="T27" fmla="*/ 3240000 h 3240000"/>
              <a:gd name="T28" fmla="*/ 0 w 3240000"/>
              <a:gd name="T29" fmla="*/ 2699989 h 3240000"/>
              <a:gd name="T30" fmla="*/ 2323941 w 3240000"/>
              <a:gd name="T31" fmla="*/ 1101061 h 3240000"/>
              <a:gd name="T32" fmla="*/ 2610345 w 3240000"/>
              <a:gd name="T33" fmla="*/ 1101061 h 3240000"/>
              <a:gd name="T34" fmla="*/ 2019696 w 3240000"/>
              <a:gd name="T35" fmla="*/ 635775 h 3240000"/>
              <a:gd name="T36" fmla="*/ 2914589 w 3240000"/>
              <a:gd name="T37" fmla="*/ 922180 h 3240000"/>
              <a:gd name="T38" fmla="*/ 652639 w 3240000"/>
              <a:gd name="T39" fmla="*/ 331531 h 3240000"/>
              <a:gd name="T40" fmla="*/ 348395 w 3240000"/>
              <a:gd name="T41" fmla="*/ 635775 h 3240000"/>
              <a:gd name="T42" fmla="*/ 652639 w 3240000"/>
              <a:gd name="T43" fmla="*/ 922180 h 3240000"/>
              <a:gd name="T44" fmla="*/ 939044 w 3240000"/>
              <a:gd name="T45" fmla="*/ 1226424 h 3240000"/>
              <a:gd name="T46" fmla="*/ 1243288 w 3240000"/>
              <a:gd name="T47" fmla="*/ 922180 h 3240000"/>
              <a:gd name="T48" fmla="*/ 939044 w 3240000"/>
              <a:gd name="T49" fmla="*/ 635775 h 3240000"/>
              <a:gd name="T50" fmla="*/ 2467143 w 3240000"/>
              <a:gd name="T51" fmla="*/ 313692 h 3240000"/>
              <a:gd name="T52" fmla="*/ 2467143 w 3240000"/>
              <a:gd name="T53" fmla="*/ 600096 h 3240000"/>
              <a:gd name="T54" fmla="*/ 2467143 w 3240000"/>
              <a:gd name="T55" fmla="*/ 313692 h 3240000"/>
              <a:gd name="T56" fmla="*/ 2699989 w 3240000"/>
              <a:gd name="T57" fmla="*/ 0 h 3240000"/>
              <a:gd name="T58" fmla="*/ 3240000 w 3240000"/>
              <a:gd name="T59" fmla="*/ 1584001 h 3240000"/>
              <a:gd name="T60" fmla="*/ 1656000 w 3240000"/>
              <a:gd name="T61" fmla="*/ 1 h 3240000"/>
              <a:gd name="T62" fmla="*/ 1584000 w 3240000"/>
              <a:gd name="T63" fmla="*/ 1584001 h 3240000"/>
              <a:gd name="T64" fmla="*/ 0 w 3240000"/>
              <a:gd name="T65" fmla="*/ 540011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2" name="Freeform 39">
            <a:extLst>
              <a:ext uri="{FF2B5EF4-FFF2-40B4-BE49-F238E27FC236}">
                <a16:creationId xmlns:a16="http://schemas.microsoft.com/office/drawing/2014/main" id="{19E1164F-5CFB-4DBF-A527-4A072B85B015}"/>
              </a:ext>
            </a:extLst>
          </p:cNvPr>
          <p:cNvSpPr>
            <a:spLocks noChangeArrowheads="1"/>
          </p:cNvSpPr>
          <p:nvPr/>
        </p:nvSpPr>
        <p:spPr bwMode="auto">
          <a:xfrm>
            <a:off x="6113463" y="4519613"/>
            <a:ext cx="312737" cy="708025"/>
          </a:xfrm>
          <a:custGeom>
            <a:avLst/>
            <a:gdLst/>
            <a:ahLst/>
            <a:cxnLst/>
            <a:rect l="0" t="0" r="0" b="0"/>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3" name="Freeform 40">
            <a:extLst>
              <a:ext uri="{FF2B5EF4-FFF2-40B4-BE49-F238E27FC236}">
                <a16:creationId xmlns:a16="http://schemas.microsoft.com/office/drawing/2014/main" id="{1FACD04D-60EE-44E9-A0F3-A40FB0A43974}"/>
              </a:ext>
            </a:extLst>
          </p:cNvPr>
          <p:cNvSpPr>
            <a:spLocks noChangeArrowheads="1"/>
          </p:cNvSpPr>
          <p:nvPr/>
        </p:nvSpPr>
        <p:spPr bwMode="auto">
          <a:xfrm flipH="1">
            <a:off x="5265738" y="4641850"/>
            <a:ext cx="463550" cy="463550"/>
          </a:xfrm>
          <a:custGeom>
            <a:avLst/>
            <a:gdLst>
              <a:gd name="G0" fmla="+- 31489 0 0"/>
              <a:gd name="G1" fmla="+- 16550 0 0"/>
              <a:gd name="T0" fmla="*/ 1621376 w 3242753"/>
              <a:gd name="T1" fmla="*/ 1043635 h 3227814"/>
              <a:gd name="T2" fmla="*/ 1505154 w 3242753"/>
              <a:gd name="T3" fmla="*/ 1159857 h 3227814"/>
              <a:gd name="T4" fmla="*/ 1505154 w 3242753"/>
              <a:gd name="T5" fmla="*/ 1625483 h 3227814"/>
              <a:gd name="T6" fmla="*/ 1033577 w 3242753"/>
              <a:gd name="T7" fmla="*/ 1625483 h 3227814"/>
              <a:gd name="T8" fmla="*/ 917355 w 3242753"/>
              <a:gd name="T9" fmla="*/ 1741705 h 3227814"/>
              <a:gd name="T10" fmla="*/ 1033577 w 3242753"/>
              <a:gd name="T11" fmla="*/ 1857927 h 3227814"/>
              <a:gd name="T12" fmla="*/ 1614688 w 3242753"/>
              <a:gd name="T13" fmla="*/ 1857927 h 3227814"/>
              <a:gd name="T14" fmla="*/ 1619859 w 3242753"/>
              <a:gd name="T15" fmla="*/ 1856884 h 3227814"/>
              <a:gd name="T16" fmla="*/ 1621376 w 3242753"/>
              <a:gd name="T17" fmla="*/ 1857190 h 3227814"/>
              <a:gd name="T18" fmla="*/ 1737598 w 3242753"/>
              <a:gd name="T19" fmla="*/ 1740968 h 3227814"/>
              <a:gd name="T20" fmla="*/ 1737598 w 3242753"/>
              <a:gd name="T21" fmla="*/ 1159857 h 3227814"/>
              <a:gd name="T22" fmla="*/ 1621376 w 3242753"/>
              <a:gd name="T23" fmla="*/ 1043635 h 3227814"/>
              <a:gd name="T24" fmla="*/ 1621376 w 3242753"/>
              <a:gd name="T25" fmla="*/ 628818 h 3227814"/>
              <a:gd name="T26" fmla="*/ 2681529 w 3242753"/>
              <a:gd name="T27" fmla="*/ 1688970 h 3227814"/>
              <a:gd name="T28" fmla="*/ 1621376 w 3242753"/>
              <a:gd name="T29" fmla="*/ 2749122 h 3227814"/>
              <a:gd name="T30" fmla="*/ 561223 w 3242753"/>
              <a:gd name="T31" fmla="*/ 1688970 h 3227814"/>
              <a:gd name="T32" fmla="*/ 1621376 w 3242753"/>
              <a:gd name="T33" fmla="*/ 628818 h 3227814"/>
              <a:gd name="T34" fmla="*/ 1621376 w 3242753"/>
              <a:gd name="T35" fmla="*/ 424596 h 3227814"/>
              <a:gd name="T36" fmla="*/ 357001 w 3242753"/>
              <a:gd name="T37" fmla="*/ 1688970 h 3227814"/>
              <a:gd name="T38" fmla="*/ 922189 w 3242753"/>
              <a:gd name="T39" fmla="*/ 2742109 h 3227814"/>
              <a:gd name="T40" fmla="*/ 652992 w 3242753"/>
              <a:gd name="T41" fmla="*/ 3227814 h 3227814"/>
              <a:gd name="T42" fmla="*/ 911997 w 3242753"/>
              <a:gd name="T43" fmla="*/ 3227814 h 3227814"/>
              <a:gd name="T44" fmla="*/ 1121304 w 3242753"/>
              <a:gd name="T45" fmla="*/ 2850168 h 3227814"/>
              <a:gd name="T46" fmla="*/ 1621376 w 3242753"/>
              <a:gd name="T47" fmla="*/ 2953344 h 3227814"/>
              <a:gd name="T48" fmla="*/ 2121449 w 3242753"/>
              <a:gd name="T49" fmla="*/ 2850168 h 3227814"/>
              <a:gd name="T50" fmla="*/ 2330755 w 3242753"/>
              <a:gd name="T51" fmla="*/ 3227814 h 3227814"/>
              <a:gd name="T52" fmla="*/ 2589760 w 3242753"/>
              <a:gd name="T53" fmla="*/ 3227814 h 3227814"/>
              <a:gd name="T54" fmla="*/ 2320563 w 3242753"/>
              <a:gd name="T55" fmla="*/ 2742109 h 3227814"/>
              <a:gd name="T56" fmla="*/ 2885751 w 3242753"/>
              <a:gd name="T57" fmla="*/ 1688970 h 3227814"/>
              <a:gd name="T58" fmla="*/ 1621376 w 3242753"/>
              <a:gd name="T59" fmla="*/ 424596 h 3227814"/>
              <a:gd name="T60" fmla="*/ 2599800 w 3242753"/>
              <a:gd name="T61" fmla="*/ 123238 h 3227814"/>
              <a:gd name="T62" fmla="*/ 2139563 w 3242753"/>
              <a:gd name="T63" fmla="*/ 303161 h 3227814"/>
              <a:gd name="T64" fmla="*/ 3057258 w 3242753"/>
              <a:gd name="T65" fmla="*/ 1232053 h 3227814"/>
              <a:gd name="T66" fmla="*/ 3054287 w 3242753"/>
              <a:gd name="T67" fmla="*/ 317226 h 3227814"/>
              <a:gd name="T68" fmla="*/ 2599800 w 3242753"/>
              <a:gd name="T69" fmla="*/ 123238 h 3227814"/>
              <a:gd name="T70" fmla="*/ 642953 w 3242753"/>
              <a:gd name="T71" fmla="*/ 123238 h 3227814"/>
              <a:gd name="T72" fmla="*/ 188466 w 3242753"/>
              <a:gd name="T73" fmla="*/ 317226 h 3227814"/>
              <a:gd name="T74" fmla="*/ 185495 w 3242753"/>
              <a:gd name="T75" fmla="*/ 1232053 h 3227814"/>
              <a:gd name="T76" fmla="*/ 1103190 w 3242753"/>
              <a:gd name="T77" fmla="*/ 303161 h 3227814"/>
              <a:gd name="T78" fmla="*/ 642953 w 3242753"/>
              <a:gd name="T79" fmla="*/ 123238 h 3227814"/>
              <a:gd name="T80" fmla="*/ 1722692 w 3242753"/>
              <a:gd name="T81" fmla="*/ 0 h 3227814"/>
              <a:gd name="T82" fmla="*/ 1520061 w 3242753"/>
              <a:gd name="T83" fmla="*/ 0 h 3227814"/>
              <a:gd name="T84" fmla="*/ 1375373 w 3242753"/>
              <a:gd name="T85" fmla="*/ 144688 h 3227814"/>
              <a:gd name="T86" fmla="*/ 1375373 w 3242753"/>
              <a:gd name="T87" fmla="*/ 289376 h 3227814"/>
              <a:gd name="T88" fmla="*/ 1867380 w 3242753"/>
              <a:gd name="T89" fmla="*/ 289376 h 3227814"/>
              <a:gd name="T90" fmla="*/ 1867380 w 3242753"/>
              <a:gd name="T91" fmla="*/ 144688 h 3227814"/>
              <a:gd name="T92" fmla="*/ 1722692 w 3242753"/>
              <a:gd name="T93" fmla="*/ 0 h 3227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4" name="Freeform 41">
            <a:extLst>
              <a:ext uri="{FF2B5EF4-FFF2-40B4-BE49-F238E27FC236}">
                <a16:creationId xmlns:a16="http://schemas.microsoft.com/office/drawing/2014/main" id="{0E9941C5-BFEA-4D6B-94C3-D36A94AC279F}"/>
              </a:ext>
            </a:extLst>
          </p:cNvPr>
          <p:cNvSpPr>
            <a:spLocks noChangeArrowheads="1"/>
          </p:cNvSpPr>
          <p:nvPr/>
        </p:nvSpPr>
        <p:spPr bwMode="auto">
          <a:xfrm>
            <a:off x="6810375" y="4619625"/>
            <a:ext cx="512763" cy="509588"/>
          </a:xfrm>
          <a:custGeom>
            <a:avLst/>
            <a:gdLst>
              <a:gd name="G0" fmla="+- 17447 0 0"/>
              <a:gd name="G1" fmla="+- 65108 0 0"/>
              <a:gd name="T0" fmla="*/ 351626 w 3228711"/>
              <a:gd name="T1" fmla="*/ 695968 h 3210836"/>
              <a:gd name="T2" fmla="*/ 1548007 w 3228711"/>
              <a:gd name="T3" fmla="*/ 1678300 h 3210836"/>
              <a:gd name="T4" fmla="*/ 236194 w 3228711"/>
              <a:gd name="T5" fmla="*/ 2500159 h 3210836"/>
              <a:gd name="T6" fmla="*/ 351626 w 3228711"/>
              <a:gd name="T7" fmla="*/ 695968 h 3210836"/>
              <a:gd name="T8" fmla="*/ 1957429 w 3228711"/>
              <a:gd name="T9" fmla="*/ 262366 h 3210836"/>
              <a:gd name="T10" fmla="*/ 3221913 w 3228711"/>
              <a:gd name="T11" fmla="*/ 1587776 h 3210836"/>
              <a:gd name="T12" fmla="*/ 2231953 w 3228711"/>
              <a:gd name="T13" fmla="*/ 3129078 h 3210836"/>
              <a:gd name="T14" fmla="*/ 500715 w 3228711"/>
              <a:gd name="T15" fmla="*/ 2530372 h 3210836"/>
              <a:gd name="T16" fmla="*/ 1746987 w 3228711"/>
              <a:gd name="T17" fmla="*/ 1729019 h 3210836"/>
              <a:gd name="T18" fmla="*/ 1604447 w 3228711"/>
              <a:gd name="T19" fmla="*/ 200 h 3210836"/>
              <a:gd name="T20" fmla="*/ 1787307 w 3228711"/>
              <a:gd name="T21" fmla="*/ 8072 h 3210836"/>
              <a:gd name="T22" fmla="*/ 1629532 w 3228711"/>
              <a:gd name="T23" fmla="*/ 1548011 h 3210836"/>
              <a:gd name="T24" fmla="*/ 483856 w 3228711"/>
              <a:gd name="T25" fmla="*/ 506987 h 3210836"/>
              <a:gd name="T26" fmla="*/ 1604447 w 3228711"/>
              <a:gd name="T27" fmla="*/ 200 h 3210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5" name="Freeform 42">
            <a:extLst>
              <a:ext uri="{FF2B5EF4-FFF2-40B4-BE49-F238E27FC236}">
                <a16:creationId xmlns:a16="http://schemas.microsoft.com/office/drawing/2014/main" id="{D8DAC119-052F-41B2-8E09-E365E78AF681}"/>
              </a:ext>
            </a:extLst>
          </p:cNvPr>
          <p:cNvSpPr>
            <a:spLocks noChangeArrowheads="1"/>
          </p:cNvSpPr>
          <p:nvPr/>
        </p:nvSpPr>
        <p:spPr bwMode="auto">
          <a:xfrm>
            <a:off x="7705725" y="4600575"/>
            <a:ext cx="385763" cy="546100"/>
          </a:xfrm>
          <a:custGeom>
            <a:avLst/>
            <a:gdLst>
              <a:gd name="G0" fmla="+- 28382 0 0"/>
              <a:gd name="G1" fmla="+- 28736 0 0"/>
              <a:gd name="T0" fmla="*/ 1645041 w 2387678"/>
              <a:gd name="T1" fmla="*/ 17032 h 3240000"/>
              <a:gd name="T2" fmla="*/ 2376264 w 2387678"/>
              <a:gd name="T3" fmla="*/ 17032 h 3240000"/>
              <a:gd name="T4" fmla="*/ 2376264 w 2387678"/>
              <a:gd name="T5" fmla="*/ 17033 h 3240000"/>
              <a:gd name="T6" fmla="*/ 1645042 w 2387678"/>
              <a:gd name="T7" fmla="*/ 17033 h 3240000"/>
              <a:gd name="T8" fmla="*/ 0 w 2387678"/>
              <a:gd name="T9" fmla="*/ 17032 h 3240000"/>
              <a:gd name="T10" fmla="*/ 1379678 w 2387678"/>
              <a:gd name="T11" fmla="*/ 17032 h 3240000"/>
              <a:gd name="T12" fmla="*/ 1379678 w 2387678"/>
              <a:gd name="T13" fmla="*/ 996125 h 3240000"/>
              <a:gd name="T14" fmla="*/ 2376264 w 2387678"/>
              <a:gd name="T15" fmla="*/ 996125 h 3240000"/>
              <a:gd name="T16" fmla="*/ 2376264 w 2387678"/>
              <a:gd name="T17" fmla="*/ 3240000 h 3240000"/>
              <a:gd name="T18" fmla="*/ 0 w 2387678"/>
              <a:gd name="T19" fmla="*/ 3240000 h 3240000"/>
              <a:gd name="T20" fmla="*/ 1498869 w 2387678"/>
              <a:gd name="T21" fmla="*/ 0 h 3240000"/>
              <a:gd name="T22" fmla="*/ 2387678 w 2387678"/>
              <a:gd name="T23" fmla="*/ 888809 h 3240000"/>
              <a:gd name="T24" fmla="*/ 1498869 w 2387678"/>
              <a:gd name="T25" fmla="*/ 888809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7" name="Freeform 44">
            <a:extLst>
              <a:ext uri="{FF2B5EF4-FFF2-40B4-BE49-F238E27FC236}">
                <a16:creationId xmlns:a16="http://schemas.microsoft.com/office/drawing/2014/main" id="{7F6D0B1A-748F-4151-AC80-D8FCE6D82DE0}"/>
              </a:ext>
            </a:extLst>
          </p:cNvPr>
          <p:cNvSpPr>
            <a:spLocks noChangeArrowheads="1"/>
          </p:cNvSpPr>
          <p:nvPr/>
        </p:nvSpPr>
        <p:spPr bwMode="auto">
          <a:xfrm>
            <a:off x="9363075" y="4578350"/>
            <a:ext cx="477838" cy="568325"/>
          </a:xfrm>
          <a:custGeom>
            <a:avLst/>
            <a:gdLst>
              <a:gd name="G0" fmla="+- 34138 0 0"/>
              <a:gd name="G1" fmla="+- 28736 0 0"/>
              <a:gd name="T0" fmla="*/ 1999321 w 2721114"/>
              <a:gd name="T1" fmla="*/ 2603448 h 3240000"/>
              <a:gd name="T2" fmla="*/ 1999321 w 2721114"/>
              <a:gd name="T3" fmla="*/ 2772810 h 3240000"/>
              <a:gd name="T4" fmla="*/ 2528507 w 2721114"/>
              <a:gd name="T5" fmla="*/ 2772810 h 3240000"/>
              <a:gd name="T6" fmla="*/ 2528507 w 2721114"/>
              <a:gd name="T7" fmla="*/ 2603448 h 3240000"/>
              <a:gd name="T8" fmla="*/ 2263914 w 2721114"/>
              <a:gd name="T9" fmla="*/ 2230929 h 3240000"/>
              <a:gd name="T10" fmla="*/ 2721114 w 2721114"/>
              <a:gd name="T11" fmla="*/ 2688129 h 3240000"/>
              <a:gd name="T12" fmla="*/ 2263914 w 2721114"/>
              <a:gd name="T13" fmla="*/ 3145329 h 3240000"/>
              <a:gd name="T14" fmla="*/ 1806714 w 2721114"/>
              <a:gd name="T15" fmla="*/ 2688129 h 3240000"/>
              <a:gd name="T16" fmla="*/ 2263914 w 2721114"/>
              <a:gd name="T17" fmla="*/ 2230929 h 3240000"/>
              <a:gd name="T18" fmla="*/ 1576134 w 2721114"/>
              <a:gd name="T19" fmla="*/ 17032 h 3240000"/>
              <a:gd name="T20" fmla="*/ 2276728 w 2721114"/>
              <a:gd name="T21" fmla="*/ 17032 h 3240000"/>
              <a:gd name="T22" fmla="*/ 2276728 w 2721114"/>
              <a:gd name="T23" fmla="*/ 17033 h 3240000"/>
              <a:gd name="T24" fmla="*/ 1576135 w 2721114"/>
              <a:gd name="T25" fmla="*/ 17033 h 3240000"/>
              <a:gd name="T26" fmla="*/ 0 w 2721114"/>
              <a:gd name="T27" fmla="*/ 17032 h 3240000"/>
              <a:gd name="T28" fmla="*/ 1321887 w 2721114"/>
              <a:gd name="T29" fmla="*/ 17032 h 3240000"/>
              <a:gd name="T30" fmla="*/ 1321887 w 2721114"/>
              <a:gd name="T31" fmla="*/ 996125 h 3240000"/>
              <a:gd name="T32" fmla="*/ 2276728 w 2721114"/>
              <a:gd name="T33" fmla="*/ 996125 h 3240000"/>
              <a:gd name="T34" fmla="*/ 2276728 w 2721114"/>
              <a:gd name="T35" fmla="*/ 2160187 h 3240000"/>
              <a:gd name="T36" fmla="*/ 1738579 w 2721114"/>
              <a:gd name="T37" fmla="*/ 2700000 h 3240000"/>
              <a:gd name="T38" fmla="*/ 2276728 w 2721114"/>
              <a:gd name="T39" fmla="*/ 3239814 h 3240000"/>
              <a:gd name="T40" fmla="*/ 2276728 w 2721114"/>
              <a:gd name="T41" fmla="*/ 3240000 h 3240000"/>
              <a:gd name="T42" fmla="*/ 0 w 2721114"/>
              <a:gd name="T43" fmla="*/ 3240000 h 3240000"/>
              <a:gd name="T44" fmla="*/ 1436085 w 2721114"/>
              <a:gd name="T45" fmla="*/ 0 h 3240000"/>
              <a:gd name="T46" fmla="*/ 2287664 w 2721114"/>
              <a:gd name="T47" fmla="*/ 888809 h 3240000"/>
              <a:gd name="T48" fmla="*/ 1436085 w 2721114"/>
              <a:gd name="T49" fmla="*/ 888809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8" name="Freeform 45">
            <a:extLst>
              <a:ext uri="{FF2B5EF4-FFF2-40B4-BE49-F238E27FC236}">
                <a16:creationId xmlns:a16="http://schemas.microsoft.com/office/drawing/2014/main" id="{68DB81FB-91EA-4F68-9AD8-51F7E659FA0C}"/>
              </a:ext>
            </a:extLst>
          </p:cNvPr>
          <p:cNvSpPr>
            <a:spLocks noChangeArrowheads="1"/>
          </p:cNvSpPr>
          <p:nvPr/>
        </p:nvSpPr>
        <p:spPr bwMode="auto">
          <a:xfrm>
            <a:off x="8488363" y="4578350"/>
            <a:ext cx="477837" cy="568325"/>
          </a:xfrm>
          <a:custGeom>
            <a:avLst/>
            <a:gdLst>
              <a:gd name="G0" fmla="+- 34138 0 0"/>
              <a:gd name="G1" fmla="+- 28736 0 0"/>
              <a:gd name="T0" fmla="*/ 2179233 w 2721114"/>
              <a:gd name="T1" fmla="*/ 2431577 h 3240000"/>
              <a:gd name="T2" fmla="*/ 2179233 w 2721114"/>
              <a:gd name="T3" fmla="*/ 2611489 h 3240000"/>
              <a:gd name="T4" fmla="*/ 1999321 w 2721114"/>
              <a:gd name="T5" fmla="*/ 2611489 h 3240000"/>
              <a:gd name="T6" fmla="*/ 1999321 w 2721114"/>
              <a:gd name="T7" fmla="*/ 2780851 h 3240000"/>
              <a:gd name="T8" fmla="*/ 2179233 w 2721114"/>
              <a:gd name="T9" fmla="*/ 2780851 h 3240000"/>
              <a:gd name="T10" fmla="*/ 2179233 w 2721114"/>
              <a:gd name="T11" fmla="*/ 2960763 h 3240000"/>
              <a:gd name="T12" fmla="*/ 2348595 w 2721114"/>
              <a:gd name="T13" fmla="*/ 2960763 h 3240000"/>
              <a:gd name="T14" fmla="*/ 2348595 w 2721114"/>
              <a:gd name="T15" fmla="*/ 2780851 h 3240000"/>
              <a:gd name="T16" fmla="*/ 2528507 w 2721114"/>
              <a:gd name="T17" fmla="*/ 2780851 h 3240000"/>
              <a:gd name="T18" fmla="*/ 2528507 w 2721114"/>
              <a:gd name="T19" fmla="*/ 2611489 h 3240000"/>
              <a:gd name="T20" fmla="*/ 2348595 w 2721114"/>
              <a:gd name="T21" fmla="*/ 2611489 h 3240000"/>
              <a:gd name="T22" fmla="*/ 2348595 w 2721114"/>
              <a:gd name="T23" fmla="*/ 2431577 h 3240000"/>
              <a:gd name="T24" fmla="*/ 2263914 w 2721114"/>
              <a:gd name="T25" fmla="*/ 2238970 h 3240000"/>
              <a:gd name="T26" fmla="*/ 2721114 w 2721114"/>
              <a:gd name="T27" fmla="*/ 2696170 h 3240000"/>
              <a:gd name="T28" fmla="*/ 2263914 w 2721114"/>
              <a:gd name="T29" fmla="*/ 3153370 h 3240000"/>
              <a:gd name="T30" fmla="*/ 1806714 w 2721114"/>
              <a:gd name="T31" fmla="*/ 2696170 h 3240000"/>
              <a:gd name="T32" fmla="*/ 2263914 w 2721114"/>
              <a:gd name="T33" fmla="*/ 2238970 h 3240000"/>
              <a:gd name="T34" fmla="*/ 1576134 w 2721114"/>
              <a:gd name="T35" fmla="*/ 17032 h 3240000"/>
              <a:gd name="T36" fmla="*/ 2276728 w 2721114"/>
              <a:gd name="T37" fmla="*/ 17032 h 3240000"/>
              <a:gd name="T38" fmla="*/ 2276728 w 2721114"/>
              <a:gd name="T39" fmla="*/ 17033 h 3240000"/>
              <a:gd name="T40" fmla="*/ 1576135 w 2721114"/>
              <a:gd name="T41" fmla="*/ 17033 h 3240000"/>
              <a:gd name="T42" fmla="*/ 0 w 2721114"/>
              <a:gd name="T43" fmla="*/ 17032 h 3240000"/>
              <a:gd name="T44" fmla="*/ 1321887 w 2721114"/>
              <a:gd name="T45" fmla="*/ 17032 h 3240000"/>
              <a:gd name="T46" fmla="*/ 1321887 w 2721114"/>
              <a:gd name="T47" fmla="*/ 996125 h 3240000"/>
              <a:gd name="T48" fmla="*/ 2276728 w 2721114"/>
              <a:gd name="T49" fmla="*/ 996125 h 3240000"/>
              <a:gd name="T50" fmla="*/ 2276728 w 2721114"/>
              <a:gd name="T51" fmla="*/ 2160187 h 3240000"/>
              <a:gd name="T52" fmla="*/ 1738579 w 2721114"/>
              <a:gd name="T53" fmla="*/ 2700000 h 3240000"/>
              <a:gd name="T54" fmla="*/ 2276728 w 2721114"/>
              <a:gd name="T55" fmla="*/ 3239814 h 3240000"/>
              <a:gd name="T56" fmla="*/ 2276728 w 2721114"/>
              <a:gd name="T57" fmla="*/ 3240000 h 3240000"/>
              <a:gd name="T58" fmla="*/ 0 w 2721114"/>
              <a:gd name="T59" fmla="*/ 3240000 h 3240000"/>
              <a:gd name="T60" fmla="*/ 1436085 w 2721114"/>
              <a:gd name="T61" fmla="*/ 0 h 3240000"/>
              <a:gd name="T62" fmla="*/ 2287664 w 2721114"/>
              <a:gd name="T63" fmla="*/ 888809 h 3240000"/>
              <a:gd name="T64" fmla="*/ 1436085 w 2721114"/>
              <a:gd name="T65" fmla="*/ 888809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49" name="Freeform 46">
            <a:extLst>
              <a:ext uri="{FF2B5EF4-FFF2-40B4-BE49-F238E27FC236}">
                <a16:creationId xmlns:a16="http://schemas.microsoft.com/office/drawing/2014/main" id="{5A368137-7A02-4794-BF5E-BC207647AA1A}"/>
              </a:ext>
            </a:extLst>
          </p:cNvPr>
          <p:cNvSpPr>
            <a:spLocks noChangeArrowheads="1"/>
          </p:cNvSpPr>
          <p:nvPr/>
        </p:nvSpPr>
        <p:spPr bwMode="auto">
          <a:xfrm>
            <a:off x="10237788" y="4578350"/>
            <a:ext cx="477837" cy="568325"/>
          </a:xfrm>
          <a:custGeom>
            <a:avLst/>
            <a:gdLst>
              <a:gd name="G0" fmla="+- 34138 0 0"/>
              <a:gd name="G1" fmla="+- 28736 0 0"/>
              <a:gd name="T0" fmla="*/ 2136698 w 2721114"/>
              <a:gd name="T1" fmla="*/ 2449196 h 3240000"/>
              <a:gd name="T2" fmla="*/ 2016940 w 2721114"/>
              <a:gd name="T3" fmla="*/ 2568954 h 3240000"/>
              <a:gd name="T4" fmla="*/ 2144156 w 2721114"/>
              <a:gd name="T5" fmla="*/ 2696170 h 3240000"/>
              <a:gd name="T6" fmla="*/ 2016940 w 2721114"/>
              <a:gd name="T7" fmla="*/ 2823386 h 3240000"/>
              <a:gd name="T8" fmla="*/ 2136698 w 2721114"/>
              <a:gd name="T9" fmla="*/ 2943144 h 3240000"/>
              <a:gd name="T10" fmla="*/ 2263914 w 2721114"/>
              <a:gd name="T11" fmla="*/ 2815928 h 3240000"/>
              <a:gd name="T12" fmla="*/ 2391130 w 2721114"/>
              <a:gd name="T13" fmla="*/ 2943144 h 3240000"/>
              <a:gd name="T14" fmla="*/ 2510888 w 2721114"/>
              <a:gd name="T15" fmla="*/ 2823386 h 3240000"/>
              <a:gd name="T16" fmla="*/ 2383672 w 2721114"/>
              <a:gd name="T17" fmla="*/ 2696170 h 3240000"/>
              <a:gd name="T18" fmla="*/ 2510888 w 2721114"/>
              <a:gd name="T19" fmla="*/ 2568954 h 3240000"/>
              <a:gd name="T20" fmla="*/ 2391130 w 2721114"/>
              <a:gd name="T21" fmla="*/ 2449196 h 3240000"/>
              <a:gd name="T22" fmla="*/ 2263914 w 2721114"/>
              <a:gd name="T23" fmla="*/ 2576412 h 3240000"/>
              <a:gd name="T24" fmla="*/ 2263914 w 2721114"/>
              <a:gd name="T25" fmla="*/ 2238970 h 3240000"/>
              <a:gd name="T26" fmla="*/ 2721114 w 2721114"/>
              <a:gd name="T27" fmla="*/ 2696170 h 3240000"/>
              <a:gd name="T28" fmla="*/ 2263914 w 2721114"/>
              <a:gd name="T29" fmla="*/ 3153370 h 3240000"/>
              <a:gd name="T30" fmla="*/ 1806714 w 2721114"/>
              <a:gd name="T31" fmla="*/ 2696170 h 3240000"/>
              <a:gd name="T32" fmla="*/ 2263914 w 2721114"/>
              <a:gd name="T33" fmla="*/ 2238970 h 3240000"/>
              <a:gd name="T34" fmla="*/ 1576134 w 2721114"/>
              <a:gd name="T35" fmla="*/ 17032 h 3240000"/>
              <a:gd name="T36" fmla="*/ 2276728 w 2721114"/>
              <a:gd name="T37" fmla="*/ 17032 h 3240000"/>
              <a:gd name="T38" fmla="*/ 2276728 w 2721114"/>
              <a:gd name="T39" fmla="*/ 17033 h 3240000"/>
              <a:gd name="T40" fmla="*/ 1576135 w 2721114"/>
              <a:gd name="T41" fmla="*/ 17033 h 3240000"/>
              <a:gd name="T42" fmla="*/ 0 w 2721114"/>
              <a:gd name="T43" fmla="*/ 17032 h 3240000"/>
              <a:gd name="T44" fmla="*/ 1321887 w 2721114"/>
              <a:gd name="T45" fmla="*/ 17032 h 3240000"/>
              <a:gd name="T46" fmla="*/ 1321887 w 2721114"/>
              <a:gd name="T47" fmla="*/ 996125 h 3240000"/>
              <a:gd name="T48" fmla="*/ 2276728 w 2721114"/>
              <a:gd name="T49" fmla="*/ 996125 h 3240000"/>
              <a:gd name="T50" fmla="*/ 2276728 w 2721114"/>
              <a:gd name="T51" fmla="*/ 2160187 h 3240000"/>
              <a:gd name="T52" fmla="*/ 1738579 w 2721114"/>
              <a:gd name="T53" fmla="*/ 2700000 h 3240000"/>
              <a:gd name="T54" fmla="*/ 2276728 w 2721114"/>
              <a:gd name="T55" fmla="*/ 3239814 h 3240000"/>
              <a:gd name="T56" fmla="*/ 2276728 w 2721114"/>
              <a:gd name="T57" fmla="*/ 3240000 h 3240000"/>
              <a:gd name="T58" fmla="*/ 0 w 2721114"/>
              <a:gd name="T59" fmla="*/ 3240000 h 3240000"/>
              <a:gd name="T60" fmla="*/ 1436085 w 2721114"/>
              <a:gd name="T61" fmla="*/ 0 h 3240000"/>
              <a:gd name="T62" fmla="*/ 2287664 w 2721114"/>
              <a:gd name="T63" fmla="*/ 888809 h 3240000"/>
              <a:gd name="T64" fmla="*/ 1436085 w 2721114"/>
              <a:gd name="T65" fmla="*/ 888809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21114" h="3240000">
                <a:moveTo>
                  <a:pt x="2136698" y="2449196"/>
                </a:moveTo>
                <a:lnTo>
                  <a:pt x="2016940" y="2568954"/>
                </a:lnTo>
                <a:lnTo>
                  <a:pt x="2144156" y="2696170"/>
                </a:lnTo>
                <a:lnTo>
                  <a:pt x="2016940" y="2823386"/>
                </a:lnTo>
                <a:lnTo>
                  <a:pt x="2136698" y="2943144"/>
                </a:lnTo>
                <a:lnTo>
                  <a:pt x="2263914" y="2815928"/>
                </a:lnTo>
                <a:lnTo>
                  <a:pt x="2391130" y="2943144"/>
                </a:lnTo>
                <a:lnTo>
                  <a:pt x="2510888" y="2823386"/>
                </a:lnTo>
                <a:lnTo>
                  <a:pt x="2383672" y="2696170"/>
                </a:lnTo>
                <a:lnTo>
                  <a:pt x="2510888" y="2568954"/>
                </a:lnTo>
                <a:lnTo>
                  <a:pt x="2391130" y="2449196"/>
                </a:lnTo>
                <a:lnTo>
                  <a:pt x="2263914" y="2576412"/>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50" name="Freeform 47">
            <a:extLst>
              <a:ext uri="{FF2B5EF4-FFF2-40B4-BE49-F238E27FC236}">
                <a16:creationId xmlns:a16="http://schemas.microsoft.com/office/drawing/2014/main" id="{D6335524-DC4F-48BD-8BC1-98B11E146AC9}"/>
              </a:ext>
            </a:extLst>
          </p:cNvPr>
          <p:cNvSpPr>
            <a:spLocks noChangeArrowheads="1"/>
          </p:cNvSpPr>
          <p:nvPr/>
        </p:nvSpPr>
        <p:spPr bwMode="auto">
          <a:xfrm>
            <a:off x="11114088" y="4578350"/>
            <a:ext cx="477837" cy="568325"/>
          </a:xfrm>
          <a:custGeom>
            <a:avLst/>
            <a:gdLst>
              <a:gd name="G0" fmla="+- 34138 0 0"/>
              <a:gd name="G1" fmla="+- 28736 0 0"/>
              <a:gd name="T0" fmla="*/ 2519839 w 2721114"/>
              <a:gd name="T1" fmla="*/ 2469622 h 3240000"/>
              <a:gd name="T2" fmla="*/ 2201779 w 2721114"/>
              <a:gd name="T3" fmla="*/ 2787682 h 3240000"/>
              <a:gd name="T4" fmla="*/ 2003023 w 2721114"/>
              <a:gd name="T5" fmla="*/ 2588926 h 3240000"/>
              <a:gd name="T6" fmla="*/ 1901669 w 2721114"/>
              <a:gd name="T7" fmla="*/ 2690281 h 3240000"/>
              <a:gd name="T8" fmla="*/ 2203868 w 2721114"/>
              <a:gd name="T9" fmla="*/ 2992480 h 3240000"/>
              <a:gd name="T10" fmla="*/ 2305222 w 2721114"/>
              <a:gd name="T11" fmla="*/ 2891125 h 3240000"/>
              <a:gd name="T12" fmla="*/ 2303133 w 2721114"/>
              <a:gd name="T13" fmla="*/ 2889037 h 3240000"/>
              <a:gd name="T14" fmla="*/ 2621194 w 2721114"/>
              <a:gd name="T15" fmla="*/ 2570977 h 3240000"/>
              <a:gd name="T16" fmla="*/ 2263914 w 2721114"/>
              <a:gd name="T17" fmla="*/ 2238970 h 3240000"/>
              <a:gd name="T18" fmla="*/ 2721114 w 2721114"/>
              <a:gd name="T19" fmla="*/ 2696170 h 3240000"/>
              <a:gd name="T20" fmla="*/ 2263914 w 2721114"/>
              <a:gd name="T21" fmla="*/ 3153370 h 3240000"/>
              <a:gd name="T22" fmla="*/ 1806714 w 2721114"/>
              <a:gd name="T23" fmla="*/ 2696170 h 3240000"/>
              <a:gd name="T24" fmla="*/ 2263914 w 2721114"/>
              <a:gd name="T25" fmla="*/ 2238970 h 3240000"/>
              <a:gd name="T26" fmla="*/ 1576134 w 2721114"/>
              <a:gd name="T27" fmla="*/ 17032 h 3240000"/>
              <a:gd name="T28" fmla="*/ 2276728 w 2721114"/>
              <a:gd name="T29" fmla="*/ 17032 h 3240000"/>
              <a:gd name="T30" fmla="*/ 2276728 w 2721114"/>
              <a:gd name="T31" fmla="*/ 17033 h 3240000"/>
              <a:gd name="T32" fmla="*/ 1576135 w 2721114"/>
              <a:gd name="T33" fmla="*/ 17033 h 3240000"/>
              <a:gd name="T34" fmla="*/ 0 w 2721114"/>
              <a:gd name="T35" fmla="*/ 17032 h 3240000"/>
              <a:gd name="T36" fmla="*/ 1321887 w 2721114"/>
              <a:gd name="T37" fmla="*/ 17032 h 3240000"/>
              <a:gd name="T38" fmla="*/ 1321887 w 2721114"/>
              <a:gd name="T39" fmla="*/ 996125 h 3240000"/>
              <a:gd name="T40" fmla="*/ 2276728 w 2721114"/>
              <a:gd name="T41" fmla="*/ 996125 h 3240000"/>
              <a:gd name="T42" fmla="*/ 2276728 w 2721114"/>
              <a:gd name="T43" fmla="*/ 2160187 h 3240000"/>
              <a:gd name="T44" fmla="*/ 1738579 w 2721114"/>
              <a:gd name="T45" fmla="*/ 2700000 h 3240000"/>
              <a:gd name="T46" fmla="*/ 2276728 w 2721114"/>
              <a:gd name="T47" fmla="*/ 3239814 h 3240000"/>
              <a:gd name="T48" fmla="*/ 2276728 w 2721114"/>
              <a:gd name="T49" fmla="*/ 3240000 h 3240000"/>
              <a:gd name="T50" fmla="*/ 0 w 2721114"/>
              <a:gd name="T51" fmla="*/ 3240000 h 3240000"/>
              <a:gd name="T52" fmla="*/ 1436085 w 2721114"/>
              <a:gd name="T53" fmla="*/ 0 h 3240000"/>
              <a:gd name="T54" fmla="*/ 2287664 w 2721114"/>
              <a:gd name="T55" fmla="*/ 888809 h 3240000"/>
              <a:gd name="T56" fmla="*/ 1436085 w 2721114"/>
              <a:gd name="T57" fmla="*/ 888809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51" name="Freeform 48">
            <a:extLst>
              <a:ext uri="{FF2B5EF4-FFF2-40B4-BE49-F238E27FC236}">
                <a16:creationId xmlns:a16="http://schemas.microsoft.com/office/drawing/2014/main" id="{E1FFCAD0-C42B-4713-8387-BD0104A1513A}"/>
              </a:ext>
            </a:extLst>
          </p:cNvPr>
          <p:cNvSpPr>
            <a:spLocks noChangeArrowheads="1"/>
          </p:cNvSpPr>
          <p:nvPr/>
        </p:nvSpPr>
        <p:spPr bwMode="auto">
          <a:xfrm rot="2700000">
            <a:off x="11162507" y="1397794"/>
            <a:ext cx="190500" cy="763587"/>
          </a:xfrm>
          <a:custGeom>
            <a:avLst/>
            <a:gdLst>
              <a:gd name="G0" fmla="+- 52876 0 0"/>
              <a:gd name="G1" fmla="+- 24355 0 0"/>
              <a:gd name="T0" fmla="*/ 277501 w 1035916"/>
              <a:gd name="T1" fmla="*/ 3759099 h 4153123"/>
              <a:gd name="T2" fmla="*/ 758408 w 1035916"/>
              <a:gd name="T3" fmla="*/ 3759099 h 4153123"/>
              <a:gd name="T4" fmla="*/ 517954 w 1035916"/>
              <a:gd name="T5" fmla="*/ 4153123 h 4153123"/>
              <a:gd name="T6" fmla="*/ 42612 w 1035916"/>
              <a:gd name="T7" fmla="*/ 2944898 h 4153123"/>
              <a:gd name="T8" fmla="*/ 275675 w 1035916"/>
              <a:gd name="T9" fmla="*/ 2819018 h 4153123"/>
              <a:gd name="T10" fmla="*/ 521107 w 1035916"/>
              <a:gd name="T11" fmla="*/ 2945872 h 4153123"/>
              <a:gd name="T12" fmla="*/ 766540 w 1035916"/>
              <a:gd name="T13" fmla="*/ 2819017 h 4153123"/>
              <a:gd name="T14" fmla="*/ 993299 w 1035916"/>
              <a:gd name="T15" fmla="*/ 2944464 h 4153123"/>
              <a:gd name="T16" fmla="*/ 776840 w 1035916"/>
              <a:gd name="T17" fmla="*/ 3657264 h 4153123"/>
              <a:gd name="T18" fmla="*/ 258940 w 1035916"/>
              <a:gd name="T19" fmla="*/ 3657264 h 4153123"/>
              <a:gd name="T20" fmla="*/ 809102 w 1035916"/>
              <a:gd name="T21" fmla="*/ 564558 h 4153123"/>
              <a:gd name="T22" fmla="*/ 1035914 w 1035916"/>
              <a:gd name="T23" fmla="*/ 564558 h 4153123"/>
              <a:gd name="T24" fmla="*/ 1035915 w 1035916"/>
              <a:gd name="T25" fmla="*/ 2838682 h 4153123"/>
              <a:gd name="T26" fmla="*/ 1016490 w 1035916"/>
              <a:gd name="T27" fmla="*/ 2840731 h 4153123"/>
              <a:gd name="T28" fmla="*/ 809101 w 1035916"/>
              <a:gd name="T29" fmla="*/ 2623810 h 4153123"/>
              <a:gd name="T30" fmla="*/ 310569 w 1035916"/>
              <a:gd name="T31" fmla="*/ 564558 h 4153123"/>
              <a:gd name="T32" fmla="*/ 725347 w 1035916"/>
              <a:gd name="T33" fmla="*/ 564558 h 4153123"/>
              <a:gd name="T34" fmla="*/ 725347 w 1035916"/>
              <a:gd name="T35" fmla="*/ 2633342 h 4153123"/>
              <a:gd name="T36" fmla="*/ 517958 w 1035916"/>
              <a:gd name="T37" fmla="*/ 2840731 h 4153123"/>
              <a:gd name="T38" fmla="*/ 310569 w 1035916"/>
              <a:gd name="T39" fmla="*/ 2633342 h 4153123"/>
              <a:gd name="T40" fmla="*/ 0 w 1035916"/>
              <a:gd name="T41" fmla="*/ 564557 h 4153123"/>
              <a:gd name="T42" fmla="*/ 226813 w 1035916"/>
              <a:gd name="T43" fmla="*/ 564557 h 4153123"/>
              <a:gd name="T44" fmla="*/ 226813 w 1035916"/>
              <a:gd name="T45" fmla="*/ 2623810 h 4153123"/>
              <a:gd name="T46" fmla="*/ 19424 w 1035916"/>
              <a:gd name="T47" fmla="*/ 2840730 h 4153123"/>
              <a:gd name="T48" fmla="*/ 0 w 1035916"/>
              <a:gd name="T49" fmla="*/ 2838682 h 4153123"/>
              <a:gd name="T50" fmla="*/ 71964 w 1035916"/>
              <a:gd name="T51" fmla="*/ 71964 h 4153123"/>
              <a:gd name="T52" fmla="*/ 245701 w 1035916"/>
              <a:gd name="T53" fmla="*/ 0 h 4153123"/>
              <a:gd name="T54" fmla="*/ 790215 w 1035916"/>
              <a:gd name="T55" fmla="*/ 0 h 4153123"/>
              <a:gd name="T56" fmla="*/ 1035916 w 1035916"/>
              <a:gd name="T57" fmla="*/ 245701 h 4153123"/>
              <a:gd name="T58" fmla="*/ 1035915 w 1035916"/>
              <a:gd name="T59" fmla="*/ 491401 h 4153123"/>
              <a:gd name="T60" fmla="*/ 0 w 1035916"/>
              <a:gd name="T61" fmla="*/ 491401 h 4153123"/>
              <a:gd name="T62" fmla="*/ 0 w 1035916"/>
              <a:gd name="T63" fmla="*/ 245701 h 4153123"/>
              <a:gd name="T64" fmla="*/ 71964 w 1035916"/>
              <a:gd name="T65" fmla="*/ 71964 h 4153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52" name="Freeform 49">
            <a:extLst>
              <a:ext uri="{FF2B5EF4-FFF2-40B4-BE49-F238E27FC236}">
                <a16:creationId xmlns:a16="http://schemas.microsoft.com/office/drawing/2014/main" id="{332B0A91-6D64-49DD-968D-D47A27129836}"/>
              </a:ext>
            </a:extLst>
          </p:cNvPr>
          <p:cNvSpPr>
            <a:spLocks noChangeArrowheads="1"/>
          </p:cNvSpPr>
          <p:nvPr/>
        </p:nvSpPr>
        <p:spPr bwMode="auto">
          <a:xfrm>
            <a:off x="4373563" y="3544888"/>
            <a:ext cx="558800" cy="558800"/>
          </a:xfrm>
          <a:custGeom>
            <a:avLst/>
            <a:gdLst>
              <a:gd name="G0" fmla="+- 28736 0 0"/>
              <a:gd name="G1" fmla="+- 28736 0 0"/>
              <a:gd name="T0" fmla="*/ 1624533 w 3240000"/>
              <a:gd name="T1" fmla="*/ 2487892 h 3240000"/>
              <a:gd name="T2" fmla="*/ 1039110 w 3240000"/>
              <a:gd name="T3" fmla="*/ 2300667 h 3240000"/>
              <a:gd name="T4" fmla="*/ 2205970 w 3240000"/>
              <a:gd name="T5" fmla="*/ 2288634 h 3240000"/>
              <a:gd name="T6" fmla="*/ 1997392 w 3240000"/>
              <a:gd name="T7" fmla="*/ 1154257 h 3240000"/>
              <a:gd name="T8" fmla="*/ 2333454 w 3240000"/>
              <a:gd name="T9" fmla="*/ 1154257 h 3240000"/>
              <a:gd name="T10" fmla="*/ 1107401 w 3240000"/>
              <a:gd name="T11" fmla="*/ 986226 h 3240000"/>
              <a:gd name="T12" fmla="*/ 1107401 w 3240000"/>
              <a:gd name="T13" fmla="*/ 1322288 h 3240000"/>
              <a:gd name="T14" fmla="*/ 1107401 w 3240000"/>
              <a:gd name="T15" fmla="*/ 986226 h 3240000"/>
              <a:gd name="T16" fmla="*/ 1785636 w 3240000"/>
              <a:gd name="T17" fmla="*/ 8364 h 3240000"/>
              <a:gd name="T18" fmla="*/ 2101738 w 3240000"/>
              <a:gd name="T19" fmla="*/ 72832 h 3240000"/>
              <a:gd name="T20" fmla="*/ 2392188 w 3240000"/>
              <a:gd name="T21" fmla="*/ 195525 h 3240000"/>
              <a:gd name="T22" fmla="*/ 2650470 w 3240000"/>
              <a:gd name="T23" fmla="*/ 369929 h 3240000"/>
              <a:gd name="T24" fmla="*/ 2870071 w 3240000"/>
              <a:gd name="T25" fmla="*/ 589530 h 3240000"/>
              <a:gd name="T26" fmla="*/ 3044475 w 3240000"/>
              <a:gd name="T27" fmla="*/ 847812 h 3240000"/>
              <a:gd name="T28" fmla="*/ 3167168 w 3240000"/>
              <a:gd name="T29" fmla="*/ 1138262 h 3240000"/>
              <a:gd name="T30" fmla="*/ 3231636 w 3240000"/>
              <a:gd name="T31" fmla="*/ 1454365 h 3240000"/>
              <a:gd name="T32" fmla="*/ 3231636 w 3240000"/>
              <a:gd name="T33" fmla="*/ 1785636 h 3240000"/>
              <a:gd name="T34" fmla="*/ 3167168 w 3240000"/>
              <a:gd name="T35" fmla="*/ 2101739 h 3240000"/>
              <a:gd name="T36" fmla="*/ 3044475 w 3240000"/>
              <a:gd name="T37" fmla="*/ 2392188 h 3240000"/>
              <a:gd name="T38" fmla="*/ 2870071 w 3240000"/>
              <a:gd name="T39" fmla="*/ 2650471 h 3240000"/>
              <a:gd name="T40" fmla="*/ 2650470 w 3240000"/>
              <a:gd name="T41" fmla="*/ 2870071 h 3240000"/>
              <a:gd name="T42" fmla="*/ 2392188 w 3240000"/>
              <a:gd name="T43" fmla="*/ 3044475 h 3240000"/>
              <a:gd name="T44" fmla="*/ 2101738 w 3240000"/>
              <a:gd name="T45" fmla="*/ 3167168 h 3240000"/>
              <a:gd name="T46" fmla="*/ 1785636 w 3240000"/>
              <a:gd name="T47" fmla="*/ 3231636 h 3240000"/>
              <a:gd name="T48" fmla="*/ 1293514 w 3240000"/>
              <a:gd name="T49" fmla="*/ 3207088 h 3240000"/>
              <a:gd name="T50" fmla="*/ 989423 w 3240000"/>
              <a:gd name="T51" fmla="*/ 3112693 h 3240000"/>
              <a:gd name="T52" fmla="*/ 714243 w 3240000"/>
              <a:gd name="T53" fmla="*/ 2963330 h 3240000"/>
              <a:gd name="T54" fmla="*/ 474487 w 3240000"/>
              <a:gd name="T55" fmla="*/ 2765513 h 3240000"/>
              <a:gd name="T56" fmla="*/ 276671 w 3240000"/>
              <a:gd name="T57" fmla="*/ 2525758 h 3240000"/>
              <a:gd name="T58" fmla="*/ 127308 w 3240000"/>
              <a:gd name="T59" fmla="*/ 2250577 h 3240000"/>
              <a:gd name="T60" fmla="*/ 32913 w 3240000"/>
              <a:gd name="T61" fmla="*/ 1946487 h 3240000"/>
              <a:gd name="T62" fmla="*/ 0 w 3240000"/>
              <a:gd name="T63" fmla="*/ 1620000 h 3240000"/>
              <a:gd name="T64" fmla="*/ 72832 w 3240000"/>
              <a:gd name="T65" fmla="*/ 1138262 h 3240000"/>
              <a:gd name="T66" fmla="*/ 195525 w 3240000"/>
              <a:gd name="T67" fmla="*/ 847812 h 3240000"/>
              <a:gd name="T68" fmla="*/ 369929 w 3240000"/>
              <a:gd name="T69" fmla="*/ 589530 h 3240000"/>
              <a:gd name="T70" fmla="*/ 589530 w 3240000"/>
              <a:gd name="T71" fmla="*/ 369929 h 3240000"/>
              <a:gd name="T72" fmla="*/ 847812 w 3240000"/>
              <a:gd name="T73" fmla="*/ 195525 h 3240000"/>
              <a:gd name="T74" fmla="*/ 1138262 w 3240000"/>
              <a:gd name="T75" fmla="*/ 72832 h 3240000"/>
              <a:gd name="T76" fmla="*/ 1454365 w 3240000"/>
              <a:gd name="T77" fmla="*/ 8364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53" name="Freeform 50">
            <a:extLst>
              <a:ext uri="{FF2B5EF4-FFF2-40B4-BE49-F238E27FC236}">
                <a16:creationId xmlns:a16="http://schemas.microsoft.com/office/drawing/2014/main" id="{39BED105-0A98-4C5B-804C-45FBDCF30C0D}"/>
              </a:ext>
            </a:extLst>
          </p:cNvPr>
          <p:cNvSpPr>
            <a:spLocks noChangeArrowheads="1"/>
          </p:cNvSpPr>
          <p:nvPr/>
        </p:nvSpPr>
        <p:spPr bwMode="auto">
          <a:xfrm>
            <a:off x="5224463" y="3548063"/>
            <a:ext cx="554037" cy="554037"/>
          </a:xfrm>
          <a:custGeom>
            <a:avLst/>
            <a:gdLst>
              <a:gd name="G0" fmla="+- 28736 0 0"/>
              <a:gd name="G1" fmla="+- 28736 0 0"/>
              <a:gd name="T0" fmla="*/ 1355104 w 3240000"/>
              <a:gd name="T1" fmla="*/ 2367205 h 3240000"/>
              <a:gd name="T2" fmla="*/ 2354338 w 3240000"/>
              <a:gd name="T3" fmla="*/ 2323081 h 3240000"/>
              <a:gd name="T4" fmla="*/ 1997392 w 3240000"/>
              <a:gd name="T5" fmla="*/ 1154257 h 3240000"/>
              <a:gd name="T6" fmla="*/ 2333454 w 3240000"/>
              <a:gd name="T7" fmla="*/ 1154257 h 3240000"/>
              <a:gd name="T8" fmla="*/ 1107401 w 3240000"/>
              <a:gd name="T9" fmla="*/ 986226 h 3240000"/>
              <a:gd name="T10" fmla="*/ 1107401 w 3240000"/>
              <a:gd name="T11" fmla="*/ 1322288 h 3240000"/>
              <a:gd name="T12" fmla="*/ 1107401 w 3240000"/>
              <a:gd name="T13" fmla="*/ 986226 h 3240000"/>
              <a:gd name="T14" fmla="*/ 1785636 w 3240000"/>
              <a:gd name="T15" fmla="*/ 8364 h 3240000"/>
              <a:gd name="T16" fmla="*/ 2101738 w 3240000"/>
              <a:gd name="T17" fmla="*/ 72832 h 3240000"/>
              <a:gd name="T18" fmla="*/ 2392188 w 3240000"/>
              <a:gd name="T19" fmla="*/ 195525 h 3240000"/>
              <a:gd name="T20" fmla="*/ 2650470 w 3240000"/>
              <a:gd name="T21" fmla="*/ 369929 h 3240000"/>
              <a:gd name="T22" fmla="*/ 2870071 w 3240000"/>
              <a:gd name="T23" fmla="*/ 589530 h 3240000"/>
              <a:gd name="T24" fmla="*/ 3044475 w 3240000"/>
              <a:gd name="T25" fmla="*/ 847812 h 3240000"/>
              <a:gd name="T26" fmla="*/ 3167168 w 3240000"/>
              <a:gd name="T27" fmla="*/ 1138262 h 3240000"/>
              <a:gd name="T28" fmla="*/ 3231636 w 3240000"/>
              <a:gd name="T29" fmla="*/ 1454365 h 3240000"/>
              <a:gd name="T30" fmla="*/ 3231636 w 3240000"/>
              <a:gd name="T31" fmla="*/ 1785636 h 3240000"/>
              <a:gd name="T32" fmla="*/ 3167168 w 3240000"/>
              <a:gd name="T33" fmla="*/ 2101739 h 3240000"/>
              <a:gd name="T34" fmla="*/ 3044475 w 3240000"/>
              <a:gd name="T35" fmla="*/ 2392188 h 3240000"/>
              <a:gd name="T36" fmla="*/ 2870071 w 3240000"/>
              <a:gd name="T37" fmla="*/ 2650471 h 3240000"/>
              <a:gd name="T38" fmla="*/ 2650470 w 3240000"/>
              <a:gd name="T39" fmla="*/ 2870071 h 3240000"/>
              <a:gd name="T40" fmla="*/ 2392188 w 3240000"/>
              <a:gd name="T41" fmla="*/ 3044475 h 3240000"/>
              <a:gd name="T42" fmla="*/ 2101738 w 3240000"/>
              <a:gd name="T43" fmla="*/ 3167168 h 3240000"/>
              <a:gd name="T44" fmla="*/ 1785636 w 3240000"/>
              <a:gd name="T45" fmla="*/ 3231636 h 3240000"/>
              <a:gd name="T46" fmla="*/ 1293514 w 3240000"/>
              <a:gd name="T47" fmla="*/ 3207088 h 3240000"/>
              <a:gd name="T48" fmla="*/ 989423 w 3240000"/>
              <a:gd name="T49" fmla="*/ 3112693 h 3240000"/>
              <a:gd name="T50" fmla="*/ 714243 w 3240000"/>
              <a:gd name="T51" fmla="*/ 2963330 h 3240000"/>
              <a:gd name="T52" fmla="*/ 474487 w 3240000"/>
              <a:gd name="T53" fmla="*/ 2765513 h 3240000"/>
              <a:gd name="T54" fmla="*/ 276671 w 3240000"/>
              <a:gd name="T55" fmla="*/ 2525758 h 3240000"/>
              <a:gd name="T56" fmla="*/ 127308 w 3240000"/>
              <a:gd name="T57" fmla="*/ 2250577 h 3240000"/>
              <a:gd name="T58" fmla="*/ 32913 w 3240000"/>
              <a:gd name="T59" fmla="*/ 1946487 h 3240000"/>
              <a:gd name="T60" fmla="*/ 0 w 3240000"/>
              <a:gd name="T61" fmla="*/ 1620000 h 3240000"/>
              <a:gd name="T62" fmla="*/ 72832 w 3240000"/>
              <a:gd name="T63" fmla="*/ 1138262 h 3240000"/>
              <a:gd name="T64" fmla="*/ 195525 w 3240000"/>
              <a:gd name="T65" fmla="*/ 847812 h 3240000"/>
              <a:gd name="T66" fmla="*/ 369929 w 3240000"/>
              <a:gd name="T67" fmla="*/ 589530 h 3240000"/>
              <a:gd name="T68" fmla="*/ 589530 w 3240000"/>
              <a:gd name="T69" fmla="*/ 369929 h 3240000"/>
              <a:gd name="T70" fmla="*/ 847812 w 3240000"/>
              <a:gd name="T71" fmla="*/ 195525 h 3240000"/>
              <a:gd name="T72" fmla="*/ 1138262 w 3240000"/>
              <a:gd name="T73" fmla="*/ 72832 h 3240000"/>
              <a:gd name="T74" fmla="*/ 1454365 w 3240000"/>
              <a:gd name="T75" fmla="*/ 8364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40000" h="3240000">
                <a:moveTo>
                  <a:pt x="2298433" y="2114441"/>
                </a:moveTo>
                <a:lnTo>
                  <a:pt x="1355104" y="2367205"/>
                </a:lnTo>
                <a:lnTo>
                  <a:pt x="1411009" y="2575845"/>
                </a:lnTo>
                <a:lnTo>
                  <a:pt x="2354338" y="2323081"/>
                </a:ln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254" name="Freeform 51">
            <a:extLst>
              <a:ext uri="{FF2B5EF4-FFF2-40B4-BE49-F238E27FC236}">
                <a16:creationId xmlns:a16="http://schemas.microsoft.com/office/drawing/2014/main" id="{26B95E36-DCF1-4557-8CC8-C0558623DA6C}"/>
              </a:ext>
            </a:extLst>
          </p:cNvPr>
          <p:cNvSpPr>
            <a:spLocks noChangeArrowheads="1"/>
          </p:cNvSpPr>
          <p:nvPr/>
        </p:nvSpPr>
        <p:spPr bwMode="auto">
          <a:xfrm>
            <a:off x="6070600" y="3548063"/>
            <a:ext cx="554038" cy="554037"/>
          </a:xfrm>
          <a:custGeom>
            <a:avLst/>
            <a:gdLst>
              <a:gd name="G0" fmla="+- 28736 0 0"/>
              <a:gd name="G1" fmla="+- 28736 0 0"/>
              <a:gd name="T0" fmla="*/ 1624533 w 3240000"/>
              <a:gd name="T1" fmla="*/ 2487892 h 3240000"/>
              <a:gd name="T2" fmla="*/ 1039110 w 3240000"/>
              <a:gd name="T3" fmla="*/ 2300667 h 3240000"/>
              <a:gd name="T4" fmla="*/ 2205970 w 3240000"/>
              <a:gd name="T5" fmla="*/ 2288634 h 3240000"/>
              <a:gd name="T6" fmla="*/ 683096 w 3240000"/>
              <a:gd name="T7" fmla="*/ 1045110 h 3240000"/>
              <a:gd name="T8" fmla="*/ 615852 w 3240000"/>
              <a:gd name="T9" fmla="*/ 1480270 h 3240000"/>
              <a:gd name="T10" fmla="*/ 1081273 w 3240000"/>
              <a:gd name="T11" fmla="*/ 1233100 h 3240000"/>
              <a:gd name="T12" fmla="*/ 1423160 w 3240000"/>
              <a:gd name="T13" fmla="*/ 1510590 h 3240000"/>
              <a:gd name="T14" fmla="*/ 937973 w 3240000"/>
              <a:gd name="T15" fmla="*/ 986566 h 3240000"/>
              <a:gd name="T16" fmla="*/ 2051247 w 3240000"/>
              <a:gd name="T17" fmla="*/ 1045110 h 3240000"/>
              <a:gd name="T18" fmla="*/ 1984003 w 3240000"/>
              <a:gd name="T19" fmla="*/ 1480270 h 3240000"/>
              <a:gd name="T20" fmla="*/ 2449424 w 3240000"/>
              <a:gd name="T21" fmla="*/ 1233100 h 3240000"/>
              <a:gd name="T22" fmla="*/ 2791311 w 3240000"/>
              <a:gd name="T23" fmla="*/ 1510590 h 3240000"/>
              <a:gd name="T24" fmla="*/ 2306124 w 3240000"/>
              <a:gd name="T25" fmla="*/ 986566 h 3240000"/>
              <a:gd name="T26" fmla="*/ 1785636 w 3240000"/>
              <a:gd name="T27" fmla="*/ 8364 h 3240000"/>
              <a:gd name="T28" fmla="*/ 2101738 w 3240000"/>
              <a:gd name="T29" fmla="*/ 72832 h 3240000"/>
              <a:gd name="T30" fmla="*/ 2392188 w 3240000"/>
              <a:gd name="T31" fmla="*/ 195525 h 3240000"/>
              <a:gd name="T32" fmla="*/ 2650470 w 3240000"/>
              <a:gd name="T33" fmla="*/ 369929 h 3240000"/>
              <a:gd name="T34" fmla="*/ 2870071 w 3240000"/>
              <a:gd name="T35" fmla="*/ 589530 h 3240000"/>
              <a:gd name="T36" fmla="*/ 3044475 w 3240000"/>
              <a:gd name="T37" fmla="*/ 847812 h 3240000"/>
              <a:gd name="T38" fmla="*/ 3167168 w 3240000"/>
              <a:gd name="T39" fmla="*/ 1138262 h 3240000"/>
              <a:gd name="T40" fmla="*/ 3231636 w 3240000"/>
              <a:gd name="T41" fmla="*/ 1454365 h 3240000"/>
              <a:gd name="T42" fmla="*/ 3231636 w 3240000"/>
              <a:gd name="T43" fmla="*/ 1785636 h 3240000"/>
              <a:gd name="T44" fmla="*/ 3167168 w 3240000"/>
              <a:gd name="T45" fmla="*/ 2101739 h 3240000"/>
              <a:gd name="T46" fmla="*/ 3044475 w 3240000"/>
              <a:gd name="T47" fmla="*/ 2392188 h 3240000"/>
              <a:gd name="T48" fmla="*/ 2870071 w 3240000"/>
              <a:gd name="T49" fmla="*/ 2650471 h 3240000"/>
              <a:gd name="T50" fmla="*/ 2650470 w 3240000"/>
              <a:gd name="T51" fmla="*/ 2870071 h 3240000"/>
              <a:gd name="T52" fmla="*/ 2392188 w 3240000"/>
              <a:gd name="T53" fmla="*/ 3044475 h 3240000"/>
              <a:gd name="T54" fmla="*/ 2101738 w 3240000"/>
              <a:gd name="T55" fmla="*/ 3167168 h 3240000"/>
              <a:gd name="T56" fmla="*/ 1785636 w 3240000"/>
              <a:gd name="T57" fmla="*/ 3231636 h 3240000"/>
              <a:gd name="T58" fmla="*/ 1293514 w 3240000"/>
              <a:gd name="T59" fmla="*/ 3207088 h 3240000"/>
              <a:gd name="T60" fmla="*/ 989423 w 3240000"/>
              <a:gd name="T61" fmla="*/ 3112693 h 3240000"/>
              <a:gd name="T62" fmla="*/ 714243 w 3240000"/>
              <a:gd name="T63" fmla="*/ 2963330 h 3240000"/>
              <a:gd name="T64" fmla="*/ 474487 w 3240000"/>
              <a:gd name="T65" fmla="*/ 2765513 h 3240000"/>
              <a:gd name="T66" fmla="*/ 276671 w 3240000"/>
              <a:gd name="T67" fmla="*/ 2525758 h 3240000"/>
              <a:gd name="T68" fmla="*/ 127308 w 3240000"/>
              <a:gd name="T69" fmla="*/ 2250577 h 3240000"/>
              <a:gd name="T70" fmla="*/ 32913 w 3240000"/>
              <a:gd name="T71" fmla="*/ 1946487 h 3240000"/>
              <a:gd name="T72" fmla="*/ 0 w 3240000"/>
              <a:gd name="T73" fmla="*/ 1620000 h 3240000"/>
              <a:gd name="T74" fmla="*/ 72832 w 3240000"/>
              <a:gd name="T75" fmla="*/ 1138262 h 3240000"/>
              <a:gd name="T76" fmla="*/ 195525 w 3240000"/>
              <a:gd name="T77" fmla="*/ 847812 h 3240000"/>
              <a:gd name="T78" fmla="*/ 369929 w 3240000"/>
              <a:gd name="T79" fmla="*/ 589530 h 3240000"/>
              <a:gd name="T80" fmla="*/ 589530 w 3240000"/>
              <a:gd name="T81" fmla="*/ 369929 h 3240000"/>
              <a:gd name="T82" fmla="*/ 847812 w 3240000"/>
              <a:gd name="T83" fmla="*/ 195525 h 3240000"/>
              <a:gd name="T84" fmla="*/ 1138262 w 3240000"/>
              <a:gd name="T85" fmla="*/ 72832 h 3240000"/>
              <a:gd name="T86" fmla="*/ 1454365 w 3240000"/>
              <a:gd name="T87" fmla="*/ 8364 h 324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937973" y="986566"/>
                </a:moveTo>
                <a:cubicBezTo>
                  <a:pt x="850807" y="983371"/>
                  <a:pt x="762813" y="1002775"/>
                  <a:pt x="683096" y="1045110"/>
                </a:cubicBezTo>
                <a:cubicBezTo>
                  <a:pt x="523662" y="1129780"/>
                  <a:pt x="421680" y="1293248"/>
                  <a:pt x="415731" y="1473672"/>
                </a:cubicBezTo>
                <a:lnTo>
                  <a:pt x="615852" y="1480270"/>
                </a:lnTo>
                <a:cubicBezTo>
                  <a:pt x="619438" y="1371518"/>
                  <a:pt x="680908" y="1272986"/>
                  <a:pt x="777009" y="1221950"/>
                </a:cubicBezTo>
                <a:cubicBezTo>
                  <a:pt x="873110" y="1170914"/>
                  <a:pt x="989166" y="1175167"/>
                  <a:pt x="1081273" y="1233100"/>
                </a:cubicBezTo>
                <a:cubicBezTo>
                  <a:pt x="1173381" y="1291033"/>
                  <a:pt x="1227475" y="1393800"/>
                  <a:pt x="1223091" y="1502523"/>
                </a:cubicBezTo>
                <a:lnTo>
                  <a:pt x="1423160" y="1510590"/>
                </a:lnTo>
                <a:cubicBezTo>
                  <a:pt x="1430433" y="1330214"/>
                  <a:pt x="1340689" y="1159721"/>
                  <a:pt x="1187880" y="1063608"/>
                </a:cubicBezTo>
                <a:cubicBezTo>
                  <a:pt x="1111476" y="1015552"/>
                  <a:pt x="1025138" y="989760"/>
                  <a:pt x="937973" y="986566"/>
                </a:cubicBezTo>
                <a:close/>
                <a:moveTo>
                  <a:pt x="2306124" y="986566"/>
                </a:moveTo>
                <a:cubicBezTo>
                  <a:pt x="2218958" y="983371"/>
                  <a:pt x="2130964" y="1002775"/>
                  <a:pt x="2051247" y="1045110"/>
                </a:cubicBezTo>
                <a:cubicBezTo>
                  <a:pt x="1891813" y="1129780"/>
                  <a:pt x="1789831" y="1293248"/>
                  <a:pt x="1783882" y="1473672"/>
                </a:cubicBezTo>
                <a:lnTo>
                  <a:pt x="1984003" y="1480270"/>
                </a:lnTo>
                <a:cubicBezTo>
                  <a:pt x="1987589" y="1371518"/>
                  <a:pt x="2049059" y="1272986"/>
                  <a:pt x="2145160" y="1221950"/>
                </a:cubicBezTo>
                <a:cubicBezTo>
                  <a:pt x="2241261" y="1170914"/>
                  <a:pt x="2357317" y="1175167"/>
                  <a:pt x="2449424" y="1233100"/>
                </a:cubicBezTo>
                <a:cubicBezTo>
                  <a:pt x="2541532" y="1291033"/>
                  <a:pt x="2595626" y="1393800"/>
                  <a:pt x="2591242" y="1502523"/>
                </a:cubicBezTo>
                <a:lnTo>
                  <a:pt x="2791311" y="1510590"/>
                </a:lnTo>
                <a:cubicBezTo>
                  <a:pt x="2798584" y="1330214"/>
                  <a:pt x="2708840" y="1159721"/>
                  <a:pt x="2556031" y="1063608"/>
                </a:cubicBezTo>
                <a:cubicBezTo>
                  <a:pt x="2479627" y="1015552"/>
                  <a:pt x="2393289" y="989760"/>
                  <a:pt x="2306124" y="98656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Tree>
    <p:extLst>
      <p:ext uri="{BB962C8B-B14F-4D97-AF65-F5344CB8AC3E}">
        <p14:creationId xmlns:p14="http://schemas.microsoft.com/office/powerpoint/2010/main" val="10482550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1428247-F9C6-4B89-97AB-D09398E2C915}"/>
              </a:ext>
            </a:extLst>
          </p:cNvPr>
          <p:cNvSpPr>
            <a:spLocks noChangeArrowheads="1"/>
          </p:cNvSpPr>
          <p:nvPr/>
        </p:nvSpPr>
        <p:spPr bwMode="auto">
          <a:xfrm>
            <a:off x="2216150" y="1649413"/>
            <a:ext cx="9310688" cy="3656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b="1">
                <a:latin typeface="Montserrat" panose="00000500000000000000" pitchFamily="2" charset="-18"/>
              </a:rPr>
              <a:t>Lorem ipsum dolor sit amet</a:t>
            </a:r>
            <a:r>
              <a:rPr lang="pl-PL" altLang="pl-PL">
                <a:latin typeface="Montserrat" panose="00000500000000000000" pitchFamily="2" charset="-18"/>
              </a:rPr>
              <a:t>, </a:t>
            </a:r>
          </a:p>
          <a:p>
            <a:pPr hangingPunct="1">
              <a:lnSpc>
                <a:spcPct val="100000"/>
              </a:lnSpc>
            </a:pPr>
            <a:endParaRPr lang="pl-PL" altLang="pl-PL">
              <a:latin typeface="Montserrat" panose="00000500000000000000" pitchFamily="2" charset="-18"/>
            </a:endParaRPr>
          </a:p>
          <a:p>
            <a:pPr hangingPunct="1">
              <a:lnSpc>
                <a:spcPct val="100000"/>
              </a:lnSpc>
            </a:pPr>
            <a:r>
              <a:rPr lang="pl-PL" altLang="pl-PL">
                <a:latin typeface="Montserrat" panose="00000500000000000000" pitchFamily="2" charset="-18"/>
              </a:rPr>
              <a:t>cons ectetuer adipiscing elit, sed diam nonummy nibh euismod tincidunt ut laoreet dolore magna aliquam erat volutpat. Ut wisi enim ad minim veniam, quis nostrud exerci tation ullamcorper suscipit lobortis nisl ut aliquip ex ea commodo consequat.</a:t>
            </a:r>
          </a:p>
          <a:p>
            <a:pPr hangingPunct="1">
              <a:lnSpc>
                <a:spcPct val="100000"/>
              </a:lnSpc>
            </a:pPr>
            <a:endParaRPr lang="pl-PL" altLang="pl-PL">
              <a:latin typeface="Montserrat" panose="00000500000000000000" pitchFamily="2" charset="-18"/>
            </a:endParaRPr>
          </a:p>
          <a:p>
            <a:pPr hangingPunct="1">
              <a:lnSpc>
                <a:spcPct val="100000"/>
              </a:lnSpc>
            </a:pPr>
            <a:r>
              <a:rPr lang="pl-PL" altLang="pl-PL">
                <a:latin typeface="Montserrat" panose="00000500000000000000" pitchFamily="2" charset="-18"/>
              </a:rPr>
              <a:t>Lorem ipsum dolor sit amet, consectetuer adipiscing elit, sed diam nonummy nibh euismod tincidunt ut laoreet dolore magna aliquam erat volutpat. Ut wisi enim ad minim veniam, quis nostrud exerci tation ullamcorper suscipit lobortis nisl ut aliquip ex ea commodo consequat. </a:t>
            </a:r>
            <a:r>
              <a:rPr lang="pl-PL" altLang="pl-PL" b="1">
                <a:latin typeface="Montserrat" panose="00000500000000000000" pitchFamily="2" charset="-18"/>
              </a:rPr>
              <a:t>Duis autem </a:t>
            </a:r>
            <a:r>
              <a:rPr lang="pl-PL" altLang="pl-PL">
                <a:latin typeface="Montserrat" panose="00000500000000000000" pitchFamily="2" charset="-18"/>
              </a:rPr>
              <a:t>vel eum iriure dolor in hendrerit in vulputate velit esse molestie consequat, vel illum dolore eu feugiat nulla facilisis at vero eros et accumsan.</a:t>
            </a:r>
          </a:p>
        </p:txBody>
      </p:sp>
      <p:sp>
        <p:nvSpPr>
          <p:cNvPr id="4099" name="Rectangle 3">
            <a:extLst>
              <a:ext uri="{FF2B5EF4-FFF2-40B4-BE49-F238E27FC236}">
                <a16:creationId xmlns:a16="http://schemas.microsoft.com/office/drawing/2014/main" id="{51AA451D-BA8B-4C0D-B2A6-35BF104921DD}"/>
              </a:ext>
            </a:extLst>
          </p:cNvPr>
          <p:cNvSpPr>
            <a:spLocks noChangeArrowheads="1"/>
          </p:cNvSpPr>
          <p:nvPr/>
        </p:nvSpPr>
        <p:spPr bwMode="auto">
          <a:xfrm>
            <a:off x="5835650" y="6276975"/>
            <a:ext cx="6094413"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6A8FC4A4-0E14-4713-920E-16DBA75CE8FB}" type="slidenum">
              <a:rPr lang="pl-PL" altLang="pl-PL">
                <a:latin typeface="Montserrat" panose="00000500000000000000" pitchFamily="2" charset="-18"/>
              </a:rPr>
              <a:pPr algn="r" hangingPunct="1">
                <a:lnSpc>
                  <a:spcPct val="100000"/>
                </a:lnSpc>
              </a:pPr>
              <a:t>2</a:t>
            </a:fld>
            <a:endParaRPr lang="pl-PL" altLang="pl-PL">
              <a:latin typeface="Montserrat" panose="00000500000000000000" pitchFamily="2" charset="-18"/>
            </a:endParaRPr>
          </a:p>
        </p:txBody>
      </p:sp>
      <p:sp>
        <p:nvSpPr>
          <p:cNvPr id="4100" name="Rectangle 4">
            <a:extLst>
              <a:ext uri="{FF2B5EF4-FFF2-40B4-BE49-F238E27FC236}">
                <a16:creationId xmlns:a16="http://schemas.microsoft.com/office/drawing/2014/main" id="{8CB2BA57-9F64-4978-9575-FC85CC4A1E82}"/>
              </a:ext>
            </a:extLst>
          </p:cNvPr>
          <p:cNvSpPr>
            <a:spLocks noChangeArrowheads="1"/>
          </p:cNvSpPr>
          <p:nvPr/>
        </p:nvSpPr>
        <p:spPr bwMode="auto">
          <a:xfrm>
            <a:off x="2216150" y="358775"/>
            <a:ext cx="6094413"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sz="2400" dirty="0">
                <a:latin typeface="Montserrat" panose="00000500000000000000" pitchFamily="2" charset="-18"/>
              </a:rPr>
              <a:t>TYTUŁ 1</a:t>
            </a:r>
          </a:p>
        </p:txBody>
      </p:sp>
      <p:sp>
        <p:nvSpPr>
          <p:cNvPr id="4101" name="Line 5">
            <a:extLst>
              <a:ext uri="{FF2B5EF4-FFF2-40B4-BE49-F238E27FC236}">
                <a16:creationId xmlns:a16="http://schemas.microsoft.com/office/drawing/2014/main" id="{21BB67CA-CCC0-4265-845A-C57A9CE489DD}"/>
              </a:ext>
            </a:extLst>
          </p:cNvPr>
          <p:cNvSpPr>
            <a:spLocks noChangeShapeType="1"/>
          </p:cNvSpPr>
          <p:nvPr/>
        </p:nvSpPr>
        <p:spPr bwMode="auto">
          <a:xfrm>
            <a:off x="1908175" y="0"/>
            <a:ext cx="1588" cy="1152525"/>
          </a:xfrm>
          <a:prstGeom prst="line">
            <a:avLst/>
          </a:prstGeom>
          <a:noFill/>
          <a:ln w="720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grpSp>
        <p:nvGrpSpPr>
          <p:cNvPr id="4102" name="Group 6">
            <a:extLst>
              <a:ext uri="{FF2B5EF4-FFF2-40B4-BE49-F238E27FC236}">
                <a16:creationId xmlns:a16="http://schemas.microsoft.com/office/drawing/2014/main" id="{DCEB1107-8C4D-4A29-97A2-DD0D9D2596DE}"/>
              </a:ext>
            </a:extLst>
          </p:cNvPr>
          <p:cNvGrpSpPr>
            <a:grpSpLocks/>
          </p:cNvGrpSpPr>
          <p:nvPr/>
        </p:nvGrpSpPr>
        <p:grpSpPr bwMode="auto">
          <a:xfrm>
            <a:off x="8712200" y="5437188"/>
            <a:ext cx="2517775" cy="838200"/>
            <a:chOff x="5488" y="3425"/>
            <a:chExt cx="1586" cy="528"/>
          </a:xfrm>
        </p:grpSpPr>
        <p:sp>
          <p:nvSpPr>
            <p:cNvPr id="4103" name="Freeform 7">
              <a:extLst>
                <a:ext uri="{FF2B5EF4-FFF2-40B4-BE49-F238E27FC236}">
                  <a16:creationId xmlns:a16="http://schemas.microsoft.com/office/drawing/2014/main" id="{3D0C10AB-D1C3-4196-8384-F45EBEB57A33}"/>
                </a:ext>
              </a:extLst>
            </p:cNvPr>
            <p:cNvSpPr>
              <a:spLocks noChangeArrowheads="1"/>
            </p:cNvSpPr>
            <p:nvPr/>
          </p:nvSpPr>
          <p:spPr bwMode="auto">
            <a:xfrm>
              <a:off x="5488" y="3714"/>
              <a:ext cx="311" cy="239"/>
            </a:xfrm>
            <a:custGeom>
              <a:avLst/>
              <a:gdLst/>
              <a:ahLst/>
              <a:cxnLst/>
              <a:rect l="0" t="0" r="0" b="0"/>
              <a:pathLst/>
            </a:custGeom>
            <a:solidFill>
              <a:srgbClr val="000000"/>
            </a:solidFill>
            <a:ln>
              <a:noFill/>
            </a:ln>
            <a:effectLst/>
            <a:extLst>
              <a:ext uri="{91240B29-F687-4F45-9708-019B960494DF}">
                <a14:hiddenLine xmlns:a14="http://schemas.microsoft.com/office/drawing/2010/main" w="468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4104" name="Freeform 8">
              <a:extLst>
                <a:ext uri="{FF2B5EF4-FFF2-40B4-BE49-F238E27FC236}">
                  <a16:creationId xmlns:a16="http://schemas.microsoft.com/office/drawing/2014/main" id="{69D82758-C516-4CA0-878C-38F10E462A13}"/>
                </a:ext>
              </a:extLst>
            </p:cNvPr>
            <p:cNvSpPr>
              <a:spLocks noChangeArrowheads="1"/>
            </p:cNvSpPr>
            <p:nvPr/>
          </p:nvSpPr>
          <p:spPr bwMode="auto">
            <a:xfrm>
              <a:off x="5762" y="3425"/>
              <a:ext cx="624" cy="481"/>
            </a:xfrm>
            <a:custGeom>
              <a:avLst/>
              <a:gdLst/>
              <a:ahLst/>
              <a:cxnLst/>
              <a:rect l="0" t="0" r="0" b="0"/>
              <a:pathLst/>
            </a:custGeom>
            <a:solidFill>
              <a:srgbClr val="000000"/>
            </a:solidFill>
            <a:ln>
              <a:noFill/>
            </a:ln>
            <a:effectLst/>
            <a:extLst>
              <a:ext uri="{91240B29-F687-4F45-9708-019B960494DF}">
                <a14:hiddenLine xmlns:a14="http://schemas.microsoft.com/office/drawing/2010/main" w="468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4105" name="Freeform 9">
              <a:extLst>
                <a:ext uri="{FF2B5EF4-FFF2-40B4-BE49-F238E27FC236}">
                  <a16:creationId xmlns:a16="http://schemas.microsoft.com/office/drawing/2014/main" id="{B1BC9CC9-8A4B-460A-A214-FB36B3942F17}"/>
                </a:ext>
              </a:extLst>
            </p:cNvPr>
            <p:cNvSpPr>
              <a:spLocks noChangeArrowheads="1"/>
            </p:cNvSpPr>
            <p:nvPr/>
          </p:nvSpPr>
          <p:spPr bwMode="auto">
            <a:xfrm>
              <a:off x="6377" y="3575"/>
              <a:ext cx="388" cy="299"/>
            </a:xfrm>
            <a:custGeom>
              <a:avLst/>
              <a:gdLst/>
              <a:ahLst/>
              <a:cxnLst/>
              <a:rect l="0" t="0" r="0" b="0"/>
              <a:pathLst/>
            </a:custGeom>
            <a:solidFill>
              <a:srgbClr val="000000"/>
            </a:solidFill>
            <a:ln>
              <a:noFill/>
            </a:ln>
            <a:effectLst/>
            <a:extLst>
              <a:ext uri="{91240B29-F687-4F45-9708-019B960494DF}">
                <a14:hiddenLine xmlns:a14="http://schemas.microsoft.com/office/drawing/2010/main" w="468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4106" name="Freeform 10">
              <a:extLst>
                <a:ext uri="{FF2B5EF4-FFF2-40B4-BE49-F238E27FC236}">
                  <a16:creationId xmlns:a16="http://schemas.microsoft.com/office/drawing/2014/main" id="{1B2B674F-AE0A-4E8F-A386-D3B85E6F338E}"/>
                </a:ext>
              </a:extLst>
            </p:cNvPr>
            <p:cNvSpPr>
              <a:spLocks noChangeArrowheads="1"/>
            </p:cNvSpPr>
            <p:nvPr/>
          </p:nvSpPr>
          <p:spPr bwMode="auto">
            <a:xfrm>
              <a:off x="6763" y="3659"/>
              <a:ext cx="311" cy="240"/>
            </a:xfrm>
            <a:custGeom>
              <a:avLst/>
              <a:gdLst/>
              <a:ahLst/>
              <a:cxnLst/>
              <a:rect l="0" t="0" r="0" b="0"/>
              <a:pathLst/>
            </a:custGeom>
            <a:solidFill>
              <a:srgbClr val="000000"/>
            </a:solidFill>
            <a:ln>
              <a:noFill/>
            </a:ln>
            <a:effectLst/>
            <a:extLst>
              <a:ext uri="{91240B29-F687-4F45-9708-019B960494DF}">
                <a14:hiddenLine xmlns:a14="http://schemas.microsoft.com/office/drawing/2010/main" w="468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grpSp>
      <p:pic>
        <p:nvPicPr>
          <p:cNvPr id="12" name="Picture 11">
            <a:extLst>
              <a:ext uri="{FF2B5EF4-FFF2-40B4-BE49-F238E27FC236}">
                <a16:creationId xmlns:a16="http://schemas.microsoft.com/office/drawing/2014/main" id="{54D6A155-DE0C-4587-97B8-604FF1BBBD16}"/>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31800" y="360363"/>
            <a:ext cx="1187450" cy="33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0070C0"/>
        </a:soli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FBEBF74D-9AE3-4E73-A08B-B10DECADFB6E}"/>
              </a:ext>
            </a:extLst>
          </p:cNvPr>
          <p:cNvGrpSpPr>
            <a:grpSpLocks/>
          </p:cNvGrpSpPr>
          <p:nvPr/>
        </p:nvGrpSpPr>
        <p:grpSpPr bwMode="auto">
          <a:xfrm>
            <a:off x="3890963" y="4997450"/>
            <a:ext cx="1933575" cy="889000"/>
            <a:chOff x="2451" y="3148"/>
            <a:chExt cx="1218" cy="560"/>
          </a:xfrm>
        </p:grpSpPr>
        <p:sp>
          <p:nvSpPr>
            <p:cNvPr id="5123" name="Rectangle 3">
              <a:extLst>
                <a:ext uri="{FF2B5EF4-FFF2-40B4-BE49-F238E27FC236}">
                  <a16:creationId xmlns:a16="http://schemas.microsoft.com/office/drawing/2014/main" id="{B1DFFEF4-D600-4C5A-8E42-0F7F8D45F9D5}"/>
                </a:ext>
              </a:extLst>
            </p:cNvPr>
            <p:cNvSpPr>
              <a:spLocks noChangeArrowheads="1"/>
            </p:cNvSpPr>
            <p:nvPr/>
          </p:nvSpPr>
          <p:spPr bwMode="auto">
            <a:xfrm>
              <a:off x="2451" y="3148"/>
              <a:ext cx="1218" cy="1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algn="ctr">
                <a:lnSpc>
                  <a:spcPct val="80000"/>
                </a:lnSpc>
              </a:pPr>
              <a:r>
                <a:rPr lang="pl-PL" altLang="pl-PL" sz="1600" b="1">
                  <a:solidFill>
                    <a:srgbClr val="FFFFFF"/>
                  </a:solidFill>
                  <a:latin typeface="Montserrat" panose="00000500000000000000" pitchFamily="2" charset="-18"/>
                  <a:cs typeface="Tahoma" panose="020B0604030504040204" pitchFamily="34" charset="0"/>
                </a:rPr>
                <a:t>Stylish design</a:t>
              </a:r>
            </a:p>
          </p:txBody>
        </p:sp>
        <p:sp>
          <p:nvSpPr>
            <p:cNvPr id="5124" name="Rectangle 4">
              <a:extLst>
                <a:ext uri="{FF2B5EF4-FFF2-40B4-BE49-F238E27FC236}">
                  <a16:creationId xmlns:a16="http://schemas.microsoft.com/office/drawing/2014/main" id="{E1B504E4-12DE-4BC6-8C52-B3119A2E8612}"/>
                </a:ext>
              </a:extLst>
            </p:cNvPr>
            <p:cNvSpPr>
              <a:spLocks noChangeArrowheads="1"/>
            </p:cNvSpPr>
            <p:nvPr/>
          </p:nvSpPr>
          <p:spPr bwMode="auto">
            <a:xfrm>
              <a:off x="2451" y="3365"/>
              <a:ext cx="1218" cy="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pl-PL" altLang="pl-PL" sz="1200" b="1">
                  <a:latin typeface="Montserrat" panose="00000500000000000000" pitchFamily="2" charset="-18"/>
                  <a:ea typeface="MS PGothic" panose="020B0600070205080204" pitchFamily="34" charset="-128"/>
                </a:rPr>
                <a:t>Lorem ipsum dolor </a:t>
              </a:r>
              <a:r>
                <a:rPr lang="pl-PL" altLang="pl-PL" sz="1200">
                  <a:latin typeface="Montserrat" panose="00000500000000000000" pitchFamily="2" charset="-18"/>
                  <a:ea typeface="MS PGothic" panose="020B0600070205080204" pitchFamily="34" charset="-128"/>
                </a:rPr>
                <a:t>sit amet, consectetur adipiscing elit.</a:t>
              </a:r>
            </a:p>
          </p:txBody>
        </p:sp>
      </p:grpSp>
      <p:grpSp>
        <p:nvGrpSpPr>
          <p:cNvPr id="5125" name="Group 5">
            <a:extLst>
              <a:ext uri="{FF2B5EF4-FFF2-40B4-BE49-F238E27FC236}">
                <a16:creationId xmlns:a16="http://schemas.microsoft.com/office/drawing/2014/main" id="{47A97FD2-54BD-493C-AAFE-C68AD56D61EF}"/>
              </a:ext>
            </a:extLst>
          </p:cNvPr>
          <p:cNvGrpSpPr>
            <a:grpSpLocks/>
          </p:cNvGrpSpPr>
          <p:nvPr/>
        </p:nvGrpSpPr>
        <p:grpSpPr bwMode="auto">
          <a:xfrm>
            <a:off x="8897938" y="4997450"/>
            <a:ext cx="1933575" cy="889000"/>
            <a:chOff x="5605" y="3148"/>
            <a:chExt cx="1218" cy="560"/>
          </a:xfrm>
        </p:grpSpPr>
        <p:sp>
          <p:nvSpPr>
            <p:cNvPr id="5126" name="Rectangle 6">
              <a:extLst>
                <a:ext uri="{FF2B5EF4-FFF2-40B4-BE49-F238E27FC236}">
                  <a16:creationId xmlns:a16="http://schemas.microsoft.com/office/drawing/2014/main" id="{E1BB4246-4FAD-429C-B509-0AE0749AE4F2}"/>
                </a:ext>
              </a:extLst>
            </p:cNvPr>
            <p:cNvSpPr>
              <a:spLocks noChangeArrowheads="1"/>
            </p:cNvSpPr>
            <p:nvPr/>
          </p:nvSpPr>
          <p:spPr bwMode="auto">
            <a:xfrm>
              <a:off x="5605" y="3148"/>
              <a:ext cx="1218" cy="1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algn="ctr">
                <a:lnSpc>
                  <a:spcPct val="80000"/>
                </a:lnSpc>
              </a:pPr>
              <a:r>
                <a:rPr lang="pl-PL" altLang="pl-PL" sz="1600" b="1">
                  <a:solidFill>
                    <a:srgbClr val="FFFFFF"/>
                  </a:solidFill>
                  <a:latin typeface="Montserrat" panose="00000500000000000000" pitchFamily="2" charset="-18"/>
                  <a:cs typeface="Tahoma" panose="020B0604030504040204" pitchFamily="34" charset="0"/>
                </a:rPr>
                <a:t>Stylish design</a:t>
              </a:r>
            </a:p>
          </p:txBody>
        </p:sp>
        <p:sp>
          <p:nvSpPr>
            <p:cNvPr id="5127" name="Rectangle 7">
              <a:extLst>
                <a:ext uri="{FF2B5EF4-FFF2-40B4-BE49-F238E27FC236}">
                  <a16:creationId xmlns:a16="http://schemas.microsoft.com/office/drawing/2014/main" id="{5E36AB19-BEB3-4D0F-98F5-D85A32002C34}"/>
                </a:ext>
              </a:extLst>
            </p:cNvPr>
            <p:cNvSpPr>
              <a:spLocks noChangeArrowheads="1"/>
            </p:cNvSpPr>
            <p:nvPr/>
          </p:nvSpPr>
          <p:spPr bwMode="auto">
            <a:xfrm>
              <a:off x="5605" y="3365"/>
              <a:ext cx="1218" cy="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pl-PL" altLang="pl-PL" sz="1200" b="1">
                  <a:latin typeface="Montserrat" panose="00000500000000000000" pitchFamily="2" charset="-18"/>
                  <a:ea typeface="MS PGothic" panose="020B0600070205080204" pitchFamily="34" charset="-128"/>
                </a:rPr>
                <a:t>Lorem ipsum dolor </a:t>
              </a:r>
              <a:r>
                <a:rPr lang="pl-PL" altLang="pl-PL" sz="1200">
                  <a:latin typeface="Montserrat" panose="00000500000000000000" pitchFamily="2" charset="-18"/>
                  <a:ea typeface="MS PGothic" panose="020B0600070205080204" pitchFamily="34" charset="-128"/>
                </a:rPr>
                <a:t>sit amet, consectetur adipiscing elit.</a:t>
              </a:r>
            </a:p>
          </p:txBody>
        </p:sp>
      </p:grpSp>
      <p:grpSp>
        <p:nvGrpSpPr>
          <p:cNvPr id="5128" name="Group 8">
            <a:extLst>
              <a:ext uri="{FF2B5EF4-FFF2-40B4-BE49-F238E27FC236}">
                <a16:creationId xmlns:a16="http://schemas.microsoft.com/office/drawing/2014/main" id="{4670BB3F-1BEA-4F9F-ABFA-13A195363832}"/>
              </a:ext>
            </a:extLst>
          </p:cNvPr>
          <p:cNvGrpSpPr>
            <a:grpSpLocks/>
          </p:cNvGrpSpPr>
          <p:nvPr/>
        </p:nvGrpSpPr>
        <p:grpSpPr bwMode="auto">
          <a:xfrm>
            <a:off x="1381125" y="1944688"/>
            <a:ext cx="1933575" cy="1335087"/>
            <a:chOff x="870" y="1225"/>
            <a:chExt cx="1218" cy="841"/>
          </a:xfrm>
        </p:grpSpPr>
        <p:sp>
          <p:nvSpPr>
            <p:cNvPr id="5129" name="Rectangle 9">
              <a:extLst>
                <a:ext uri="{FF2B5EF4-FFF2-40B4-BE49-F238E27FC236}">
                  <a16:creationId xmlns:a16="http://schemas.microsoft.com/office/drawing/2014/main" id="{5171DFAD-A2C1-4C69-9AE5-4BADC57926AC}"/>
                </a:ext>
              </a:extLst>
            </p:cNvPr>
            <p:cNvSpPr>
              <a:spLocks noChangeArrowheads="1"/>
            </p:cNvSpPr>
            <p:nvPr/>
          </p:nvSpPr>
          <p:spPr bwMode="auto">
            <a:xfrm>
              <a:off x="870" y="1225"/>
              <a:ext cx="1218" cy="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pl-PL" altLang="pl-PL" sz="1200" b="1">
                  <a:latin typeface="Montserrat" panose="00000500000000000000" pitchFamily="2" charset="-18"/>
                  <a:ea typeface="MS PGothic" panose="020B0600070205080204" pitchFamily="34" charset="-128"/>
                </a:rPr>
                <a:t>Lorem ipsum dolor </a:t>
              </a:r>
              <a:r>
                <a:rPr lang="pl-PL" altLang="pl-PL" sz="1200">
                  <a:latin typeface="Montserrat" panose="00000500000000000000" pitchFamily="2" charset="-18"/>
                  <a:ea typeface="MS PGothic" panose="020B0600070205080204" pitchFamily="34" charset="-128"/>
                </a:rPr>
                <a:t>sit amet, consectetur adipiscing elit.</a:t>
              </a:r>
            </a:p>
          </p:txBody>
        </p:sp>
        <p:sp>
          <p:nvSpPr>
            <p:cNvPr id="5130" name="Rectangle 10">
              <a:extLst>
                <a:ext uri="{FF2B5EF4-FFF2-40B4-BE49-F238E27FC236}">
                  <a16:creationId xmlns:a16="http://schemas.microsoft.com/office/drawing/2014/main" id="{49E68759-248A-4712-8ECA-818850252F01}"/>
                </a:ext>
              </a:extLst>
            </p:cNvPr>
            <p:cNvSpPr>
              <a:spLocks noChangeArrowheads="1"/>
            </p:cNvSpPr>
            <p:nvPr/>
          </p:nvSpPr>
          <p:spPr bwMode="auto">
            <a:xfrm>
              <a:off x="870" y="1944"/>
              <a:ext cx="1218" cy="1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algn="ctr">
                <a:lnSpc>
                  <a:spcPct val="80000"/>
                </a:lnSpc>
              </a:pPr>
              <a:r>
                <a:rPr lang="pl-PL" altLang="pl-PL" sz="1600" b="1">
                  <a:solidFill>
                    <a:srgbClr val="FFFFFF"/>
                  </a:solidFill>
                  <a:latin typeface="Montserrat" panose="00000500000000000000" pitchFamily="2" charset="-18"/>
                  <a:cs typeface="Tahoma" panose="020B0604030504040204" pitchFamily="34" charset="0"/>
                </a:rPr>
                <a:t>Stylish design</a:t>
              </a:r>
            </a:p>
          </p:txBody>
        </p:sp>
      </p:grpSp>
      <p:grpSp>
        <p:nvGrpSpPr>
          <p:cNvPr id="5131" name="Group 11">
            <a:extLst>
              <a:ext uri="{FF2B5EF4-FFF2-40B4-BE49-F238E27FC236}">
                <a16:creationId xmlns:a16="http://schemas.microsoft.com/office/drawing/2014/main" id="{8ADC22AC-AD3C-4DEE-A407-763ED21AAB9B}"/>
              </a:ext>
            </a:extLst>
          </p:cNvPr>
          <p:cNvGrpSpPr>
            <a:grpSpLocks/>
          </p:cNvGrpSpPr>
          <p:nvPr/>
        </p:nvGrpSpPr>
        <p:grpSpPr bwMode="auto">
          <a:xfrm>
            <a:off x="6394450" y="1944688"/>
            <a:ext cx="1933575" cy="1335087"/>
            <a:chOff x="4028" y="1225"/>
            <a:chExt cx="1218" cy="841"/>
          </a:xfrm>
        </p:grpSpPr>
        <p:sp>
          <p:nvSpPr>
            <p:cNvPr id="5132" name="Rectangle 12">
              <a:extLst>
                <a:ext uri="{FF2B5EF4-FFF2-40B4-BE49-F238E27FC236}">
                  <a16:creationId xmlns:a16="http://schemas.microsoft.com/office/drawing/2014/main" id="{64A808FB-4897-4482-8B72-DD182F2A7E9A}"/>
                </a:ext>
              </a:extLst>
            </p:cNvPr>
            <p:cNvSpPr>
              <a:spLocks noChangeArrowheads="1"/>
            </p:cNvSpPr>
            <p:nvPr/>
          </p:nvSpPr>
          <p:spPr bwMode="auto">
            <a:xfrm>
              <a:off x="4028" y="1225"/>
              <a:ext cx="1218" cy="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pl-PL" altLang="pl-PL" sz="1200" b="1">
                  <a:latin typeface="Montserrat" panose="00000500000000000000" pitchFamily="2" charset="-18"/>
                  <a:ea typeface="MS PGothic" panose="020B0600070205080204" pitchFamily="34" charset="-128"/>
                </a:rPr>
                <a:t>Lorem ipsum dolor </a:t>
              </a:r>
              <a:r>
                <a:rPr lang="pl-PL" altLang="pl-PL" sz="1200">
                  <a:latin typeface="Montserrat" panose="00000500000000000000" pitchFamily="2" charset="-18"/>
                  <a:ea typeface="MS PGothic" panose="020B0600070205080204" pitchFamily="34" charset="-128"/>
                </a:rPr>
                <a:t>sit amet, consectetur adipiscing elit.</a:t>
              </a:r>
            </a:p>
          </p:txBody>
        </p:sp>
        <p:sp>
          <p:nvSpPr>
            <p:cNvPr id="5133" name="Rectangle 13">
              <a:extLst>
                <a:ext uri="{FF2B5EF4-FFF2-40B4-BE49-F238E27FC236}">
                  <a16:creationId xmlns:a16="http://schemas.microsoft.com/office/drawing/2014/main" id="{F5E97561-774F-4891-A529-2F8966F6966B}"/>
                </a:ext>
              </a:extLst>
            </p:cNvPr>
            <p:cNvSpPr>
              <a:spLocks noChangeArrowheads="1"/>
            </p:cNvSpPr>
            <p:nvPr/>
          </p:nvSpPr>
          <p:spPr bwMode="auto">
            <a:xfrm>
              <a:off x="4028" y="1944"/>
              <a:ext cx="1218" cy="1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pPr algn="ctr">
                <a:lnSpc>
                  <a:spcPct val="80000"/>
                </a:lnSpc>
              </a:pPr>
              <a:r>
                <a:rPr lang="pl-PL" altLang="pl-PL" sz="1600" b="1">
                  <a:solidFill>
                    <a:srgbClr val="FFFFFF"/>
                  </a:solidFill>
                  <a:latin typeface="Montserrat" panose="00000500000000000000" pitchFamily="2" charset="-18"/>
                  <a:cs typeface="Tahoma" panose="020B0604030504040204" pitchFamily="34" charset="0"/>
                </a:rPr>
                <a:t>Stylish design</a:t>
              </a:r>
            </a:p>
          </p:txBody>
        </p:sp>
      </p:grpSp>
      <p:sp>
        <p:nvSpPr>
          <p:cNvPr id="5134" name="Oval 14">
            <a:extLst>
              <a:ext uri="{FF2B5EF4-FFF2-40B4-BE49-F238E27FC236}">
                <a16:creationId xmlns:a16="http://schemas.microsoft.com/office/drawing/2014/main" id="{9DEBB297-B8A3-40B8-A4FF-0EA17CF80A86}"/>
              </a:ext>
            </a:extLst>
          </p:cNvPr>
          <p:cNvSpPr>
            <a:spLocks noChangeArrowheads="1"/>
          </p:cNvSpPr>
          <p:nvPr/>
        </p:nvSpPr>
        <p:spPr bwMode="auto">
          <a:xfrm>
            <a:off x="1411288" y="3719513"/>
            <a:ext cx="1874837" cy="1874837"/>
          </a:xfrm>
          <a:prstGeom prst="ellipse">
            <a:avLst/>
          </a:prstGeom>
          <a:blipFill dpi="0" rotWithShape="0">
            <a:blip r:embed="rId3"/>
            <a:srcRect/>
            <a:stretch>
              <a:fillRect/>
            </a:stretch>
          </a:blipFill>
          <a:ln w="12600" cap="flat">
            <a:solidFill>
              <a:srgbClr val="425C8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5135" name="Oval 15">
            <a:extLst>
              <a:ext uri="{FF2B5EF4-FFF2-40B4-BE49-F238E27FC236}">
                <a16:creationId xmlns:a16="http://schemas.microsoft.com/office/drawing/2014/main" id="{78E6A450-8FA1-48EF-B9B1-2CC5A22C2796}"/>
              </a:ext>
            </a:extLst>
          </p:cNvPr>
          <p:cNvSpPr>
            <a:spLocks noChangeArrowheads="1"/>
          </p:cNvSpPr>
          <p:nvPr/>
        </p:nvSpPr>
        <p:spPr bwMode="auto">
          <a:xfrm>
            <a:off x="3921125" y="2630488"/>
            <a:ext cx="1874838" cy="1874837"/>
          </a:xfrm>
          <a:prstGeom prst="ellipse">
            <a:avLst/>
          </a:prstGeom>
          <a:blipFill dpi="0" rotWithShape="0">
            <a:blip r:embed="rId4"/>
            <a:srcRect/>
            <a:stretch>
              <a:fillRect/>
            </a:stretch>
          </a:blipFill>
          <a:ln w="12600" cap="flat">
            <a:solidFill>
              <a:srgbClr val="425C8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5136" name="Oval 16">
            <a:extLst>
              <a:ext uri="{FF2B5EF4-FFF2-40B4-BE49-F238E27FC236}">
                <a16:creationId xmlns:a16="http://schemas.microsoft.com/office/drawing/2014/main" id="{8E0F478B-0F46-411E-8AB3-A164C8CFA84E}"/>
              </a:ext>
            </a:extLst>
          </p:cNvPr>
          <p:cNvSpPr>
            <a:spLocks noChangeArrowheads="1"/>
          </p:cNvSpPr>
          <p:nvPr/>
        </p:nvSpPr>
        <p:spPr bwMode="auto">
          <a:xfrm>
            <a:off x="6424613" y="3719513"/>
            <a:ext cx="1874837" cy="1874837"/>
          </a:xfrm>
          <a:prstGeom prst="ellipse">
            <a:avLst/>
          </a:prstGeom>
          <a:blipFill dpi="0" rotWithShape="0">
            <a:blip r:embed="rId5"/>
            <a:srcRect/>
            <a:stretch>
              <a:fillRect/>
            </a:stretch>
          </a:blipFill>
          <a:ln w="12600" cap="flat">
            <a:solidFill>
              <a:srgbClr val="425C8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5137" name="Oval 17">
            <a:extLst>
              <a:ext uri="{FF2B5EF4-FFF2-40B4-BE49-F238E27FC236}">
                <a16:creationId xmlns:a16="http://schemas.microsoft.com/office/drawing/2014/main" id="{CA7D04D4-79B8-4595-B0F7-55B51F6DC8E2}"/>
              </a:ext>
            </a:extLst>
          </p:cNvPr>
          <p:cNvSpPr>
            <a:spLocks noChangeArrowheads="1"/>
          </p:cNvSpPr>
          <p:nvPr/>
        </p:nvSpPr>
        <p:spPr bwMode="auto">
          <a:xfrm>
            <a:off x="8928100" y="2630488"/>
            <a:ext cx="1874838" cy="1874837"/>
          </a:xfrm>
          <a:prstGeom prst="ellipse">
            <a:avLst/>
          </a:prstGeom>
          <a:blipFill dpi="0" rotWithShape="0">
            <a:blip r:embed="rId6"/>
            <a:srcRect/>
            <a:stretch>
              <a:fillRect/>
            </a:stretch>
          </a:blipFill>
          <a:ln w="12600" cap="flat">
            <a:solidFill>
              <a:srgbClr val="425C8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5138" name="Line 18">
            <a:extLst>
              <a:ext uri="{FF2B5EF4-FFF2-40B4-BE49-F238E27FC236}">
                <a16:creationId xmlns:a16="http://schemas.microsoft.com/office/drawing/2014/main" id="{B21D6638-D2F5-4A97-8C06-4135F7CC6D0D}"/>
              </a:ext>
            </a:extLst>
          </p:cNvPr>
          <p:cNvSpPr>
            <a:spLocks noChangeShapeType="1"/>
          </p:cNvSpPr>
          <p:nvPr/>
        </p:nvSpPr>
        <p:spPr bwMode="auto">
          <a:xfrm>
            <a:off x="5761038" y="3903663"/>
            <a:ext cx="742950" cy="319087"/>
          </a:xfrm>
          <a:prstGeom prst="line">
            <a:avLst/>
          </a:prstGeom>
          <a:noFill/>
          <a:ln w="6480" cap="flat">
            <a:solidFill>
              <a:srgbClr val="425C8F"/>
            </a:solidFill>
            <a:miter lim="800000"/>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5139" name="Line 19">
            <a:extLst>
              <a:ext uri="{FF2B5EF4-FFF2-40B4-BE49-F238E27FC236}">
                <a16:creationId xmlns:a16="http://schemas.microsoft.com/office/drawing/2014/main" id="{05F43898-D54B-4305-AA00-D5F5C5DDCA49}"/>
              </a:ext>
            </a:extLst>
          </p:cNvPr>
          <p:cNvSpPr>
            <a:spLocks noChangeShapeType="1"/>
          </p:cNvSpPr>
          <p:nvPr/>
        </p:nvSpPr>
        <p:spPr bwMode="auto">
          <a:xfrm flipH="1">
            <a:off x="3211513" y="3903663"/>
            <a:ext cx="746125" cy="319087"/>
          </a:xfrm>
          <a:prstGeom prst="line">
            <a:avLst/>
          </a:prstGeom>
          <a:noFill/>
          <a:ln w="6480" cap="flat">
            <a:solidFill>
              <a:srgbClr val="425C8F"/>
            </a:solidFill>
            <a:miter lim="800000"/>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5140" name="Line 20">
            <a:extLst>
              <a:ext uri="{FF2B5EF4-FFF2-40B4-BE49-F238E27FC236}">
                <a16:creationId xmlns:a16="http://schemas.microsoft.com/office/drawing/2014/main" id="{CE55A368-378F-481F-A26C-961E1B0C9616}"/>
              </a:ext>
            </a:extLst>
          </p:cNvPr>
          <p:cNvSpPr>
            <a:spLocks noChangeShapeType="1"/>
          </p:cNvSpPr>
          <p:nvPr/>
        </p:nvSpPr>
        <p:spPr bwMode="auto">
          <a:xfrm flipH="1">
            <a:off x="8216900" y="3903663"/>
            <a:ext cx="746125" cy="319087"/>
          </a:xfrm>
          <a:prstGeom prst="line">
            <a:avLst/>
          </a:prstGeom>
          <a:noFill/>
          <a:ln w="6480" cap="flat">
            <a:solidFill>
              <a:srgbClr val="425C8F"/>
            </a:solidFill>
            <a:miter lim="800000"/>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5141" name="Rectangle 21">
            <a:extLst>
              <a:ext uri="{FF2B5EF4-FFF2-40B4-BE49-F238E27FC236}">
                <a16:creationId xmlns:a16="http://schemas.microsoft.com/office/drawing/2014/main" id="{D70998A9-694E-42AB-AAC8-0E9994529F52}"/>
              </a:ext>
            </a:extLst>
          </p:cNvPr>
          <p:cNvSpPr>
            <a:spLocks noChangeArrowheads="1"/>
          </p:cNvSpPr>
          <p:nvPr/>
        </p:nvSpPr>
        <p:spPr bwMode="auto">
          <a:xfrm>
            <a:off x="2217738" y="358775"/>
            <a:ext cx="6094412"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sz="2400" dirty="0">
                <a:solidFill>
                  <a:srgbClr val="FFFFFF"/>
                </a:solidFill>
                <a:latin typeface="Montserrat" panose="00000500000000000000" pitchFamily="2" charset="-18"/>
              </a:rPr>
              <a:t>TYTUŁ 2</a:t>
            </a:r>
          </a:p>
        </p:txBody>
      </p:sp>
      <p:sp>
        <p:nvSpPr>
          <p:cNvPr id="5142" name="Line 22">
            <a:extLst>
              <a:ext uri="{FF2B5EF4-FFF2-40B4-BE49-F238E27FC236}">
                <a16:creationId xmlns:a16="http://schemas.microsoft.com/office/drawing/2014/main" id="{AC3CD22B-ED53-4863-8AD7-5449FBC1B3E0}"/>
              </a:ext>
            </a:extLst>
          </p:cNvPr>
          <p:cNvSpPr>
            <a:spLocks noChangeShapeType="1"/>
          </p:cNvSpPr>
          <p:nvPr/>
        </p:nvSpPr>
        <p:spPr bwMode="auto">
          <a:xfrm>
            <a:off x="1908175" y="0"/>
            <a:ext cx="1588" cy="1152525"/>
          </a:xfrm>
          <a:prstGeom prst="line">
            <a:avLst/>
          </a:prstGeom>
          <a:noFill/>
          <a:ln w="720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pic>
        <p:nvPicPr>
          <p:cNvPr id="25" name="Picture 12">
            <a:extLst>
              <a:ext uri="{FF2B5EF4-FFF2-40B4-BE49-F238E27FC236}">
                <a16:creationId xmlns:a16="http://schemas.microsoft.com/office/drawing/2014/main" id="{E9AF2FBC-EA6C-4619-AE67-48ADD2EE8B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00" y="360363"/>
            <a:ext cx="1187450" cy="33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a:extLst>
              <a:ext uri="{FF2B5EF4-FFF2-40B4-BE49-F238E27FC236}">
                <a16:creationId xmlns:a16="http://schemas.microsoft.com/office/drawing/2014/main" id="{DC63B85E-1D54-4E84-AA7C-3841C7FE0E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2467521"/>
            <a:ext cx="4165624" cy="4165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5" name="Rectangle 1">
            <a:extLst>
              <a:ext uri="{FF2B5EF4-FFF2-40B4-BE49-F238E27FC236}">
                <a16:creationId xmlns:a16="http://schemas.microsoft.com/office/drawing/2014/main" id="{ACC4CDB8-4C15-4913-88C8-B24985BC5C60}"/>
              </a:ext>
            </a:extLst>
          </p:cNvPr>
          <p:cNvSpPr>
            <a:spLocks noChangeArrowheads="1"/>
          </p:cNvSpPr>
          <p:nvPr/>
        </p:nvSpPr>
        <p:spPr bwMode="auto">
          <a:xfrm>
            <a:off x="2318569" y="1538288"/>
            <a:ext cx="4281487" cy="1876425"/>
          </a:xfrm>
          <a:prstGeom prst="rect">
            <a:avLst/>
          </a:prstGeom>
          <a:solidFill>
            <a:srgbClr val="0E71B8"/>
          </a:solidFill>
          <a:ln>
            <a:noFill/>
          </a:ln>
          <a:effectLst/>
          <a:extLst>
            <a:ext uri="{91240B29-F687-4F45-9708-019B960494DF}">
              <a14:hiddenLine xmlns:a14="http://schemas.microsoft.com/office/drawing/2010/main" w="1908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6147" name="Rectangle 3">
            <a:extLst>
              <a:ext uri="{FF2B5EF4-FFF2-40B4-BE49-F238E27FC236}">
                <a16:creationId xmlns:a16="http://schemas.microsoft.com/office/drawing/2014/main" id="{F9ACF4FA-3D1D-40C8-BF77-509D45420AF3}"/>
              </a:ext>
            </a:extLst>
          </p:cNvPr>
          <p:cNvSpPr>
            <a:spLocks noChangeArrowheads="1"/>
          </p:cNvSpPr>
          <p:nvPr/>
        </p:nvSpPr>
        <p:spPr bwMode="auto">
          <a:xfrm>
            <a:off x="5835650" y="6276975"/>
            <a:ext cx="6094413"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55B90013-27A3-4476-AB55-14F4A2026F69}" type="slidenum">
              <a:rPr lang="pl-PL" altLang="pl-PL">
                <a:latin typeface="Montserrat" panose="00000500000000000000" pitchFamily="2" charset="-18"/>
              </a:rPr>
              <a:pPr algn="r" hangingPunct="1">
                <a:lnSpc>
                  <a:spcPct val="100000"/>
                </a:lnSpc>
              </a:pPr>
              <a:t>4</a:t>
            </a:fld>
            <a:endParaRPr lang="pl-PL" altLang="pl-PL">
              <a:latin typeface="Montserrat" panose="00000500000000000000" pitchFamily="2" charset="-18"/>
            </a:endParaRPr>
          </a:p>
        </p:txBody>
      </p:sp>
      <p:sp>
        <p:nvSpPr>
          <p:cNvPr id="6148" name="Rectangle 4">
            <a:extLst>
              <a:ext uri="{FF2B5EF4-FFF2-40B4-BE49-F238E27FC236}">
                <a16:creationId xmlns:a16="http://schemas.microsoft.com/office/drawing/2014/main" id="{61203AAA-9082-497D-B3CF-CADD567C45DC}"/>
              </a:ext>
            </a:extLst>
          </p:cNvPr>
          <p:cNvSpPr>
            <a:spLocks noChangeArrowheads="1"/>
          </p:cNvSpPr>
          <p:nvPr/>
        </p:nvSpPr>
        <p:spPr bwMode="auto">
          <a:xfrm>
            <a:off x="6840538" y="1584325"/>
            <a:ext cx="5224462" cy="6399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342900" indent="-341313">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1pPr>
            <a:lvl2pPr marL="800100" indent="-341313">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a:latin typeface="Montserrat" panose="00000500000000000000" pitchFamily="2" charset="-18"/>
              </a:rPr>
              <a:t>Lorem ipsum:</a:t>
            </a:r>
          </a:p>
          <a:p>
            <a:pPr hangingPunct="1">
              <a:lnSpc>
                <a:spcPct val="100000"/>
              </a:lnSpc>
            </a:pPr>
            <a:endParaRPr lang="pl-PL" altLang="pl-PL">
              <a:latin typeface="Montserrat" panose="00000500000000000000" pitchFamily="2" charset="-18"/>
            </a:endParaRPr>
          </a:p>
          <a:p>
            <a:pPr lvl="1" hangingPunct="1">
              <a:lnSpc>
                <a:spcPct val="150000"/>
              </a:lnSpc>
              <a:buClr>
                <a:srgbClr val="0E71B8"/>
              </a:buClr>
              <a:buSzPct val="45000"/>
              <a:buFont typeface="Arial" panose="020B0604020202020204" pitchFamily="34" charset="0"/>
              <a:buChar char="•"/>
            </a:pPr>
            <a:r>
              <a:rPr lang="pl-PL" altLang="pl-PL">
                <a:latin typeface="Montserrat" panose="00000500000000000000" pitchFamily="2" charset="-18"/>
              </a:rPr>
              <a:t>Lorem ipsum</a:t>
            </a:r>
          </a:p>
          <a:p>
            <a:pPr lvl="1" hangingPunct="1">
              <a:lnSpc>
                <a:spcPct val="150000"/>
              </a:lnSpc>
              <a:buClr>
                <a:srgbClr val="0E71B8"/>
              </a:buClr>
              <a:buSzPct val="45000"/>
              <a:buFont typeface="Arial" panose="020B0604020202020204" pitchFamily="34" charset="0"/>
              <a:buChar char="•"/>
            </a:pPr>
            <a:r>
              <a:rPr lang="pl-PL" altLang="pl-PL">
                <a:latin typeface="Montserrat" panose="00000500000000000000" pitchFamily="2" charset="-18"/>
              </a:rPr>
              <a:t>Lorem ipsum</a:t>
            </a:r>
          </a:p>
          <a:p>
            <a:pPr lvl="1" hangingPunct="1">
              <a:lnSpc>
                <a:spcPct val="150000"/>
              </a:lnSpc>
              <a:buClr>
                <a:srgbClr val="0E71B8"/>
              </a:buClr>
              <a:buSzPct val="45000"/>
              <a:buFont typeface="Arial" panose="020B0604020202020204" pitchFamily="34" charset="0"/>
              <a:buChar char="•"/>
            </a:pPr>
            <a:r>
              <a:rPr lang="pl-PL" altLang="pl-PL">
                <a:latin typeface="Montserrat" panose="00000500000000000000" pitchFamily="2" charset="-18"/>
              </a:rPr>
              <a:t>Lorem ipsum</a:t>
            </a:r>
          </a:p>
          <a:p>
            <a:pPr hangingPunct="1">
              <a:lnSpc>
                <a:spcPct val="150000"/>
              </a:lnSpc>
              <a:buClrTx/>
              <a:buSzTx/>
              <a:buFontTx/>
              <a:buNone/>
            </a:pPr>
            <a:endParaRPr lang="pl-PL" altLang="pl-PL">
              <a:latin typeface="Montserrat" panose="00000500000000000000" pitchFamily="2" charset="-18"/>
            </a:endParaRPr>
          </a:p>
          <a:p>
            <a:pPr hangingPunct="1">
              <a:lnSpc>
                <a:spcPct val="150000"/>
              </a:lnSpc>
              <a:buClr>
                <a:srgbClr val="0E71B8"/>
              </a:buClr>
              <a:buSzPct val="45000"/>
              <a:buFont typeface="StarSymbol" charset="0"/>
              <a:buAutoNum type="arabicPeriod"/>
            </a:pPr>
            <a:r>
              <a:rPr lang="pl-PL" altLang="pl-PL">
                <a:latin typeface="Montserrat" panose="00000500000000000000" pitchFamily="2" charset="-18"/>
              </a:rPr>
              <a:t>Lorem ipsum</a:t>
            </a:r>
          </a:p>
          <a:p>
            <a:pPr hangingPunct="1">
              <a:lnSpc>
                <a:spcPct val="150000"/>
              </a:lnSpc>
              <a:buClr>
                <a:srgbClr val="0E71B8"/>
              </a:buClr>
              <a:buSzPct val="45000"/>
              <a:buFont typeface="StarSymbol" charset="0"/>
              <a:buAutoNum type="arabicPeriod"/>
            </a:pPr>
            <a:r>
              <a:rPr lang="pl-PL" altLang="pl-PL">
                <a:latin typeface="Montserrat" panose="00000500000000000000" pitchFamily="2" charset="-18"/>
              </a:rPr>
              <a:t>Lorem ipsum</a:t>
            </a:r>
          </a:p>
          <a:p>
            <a:pPr hangingPunct="1">
              <a:lnSpc>
                <a:spcPct val="150000"/>
              </a:lnSpc>
              <a:buClr>
                <a:srgbClr val="0E71B8"/>
              </a:buClr>
              <a:buSzPct val="45000"/>
              <a:buFont typeface="StarSymbol" charset="0"/>
              <a:buAutoNum type="arabicPeriod"/>
            </a:pPr>
            <a:r>
              <a:rPr lang="pl-PL" altLang="pl-PL">
                <a:latin typeface="Montserrat" panose="00000500000000000000" pitchFamily="2" charset="-18"/>
              </a:rPr>
              <a:t>Lorem ipsum</a:t>
            </a:r>
          </a:p>
          <a:p>
            <a:pPr marL="457200" indent="0" hangingPunct="1">
              <a:lnSpc>
                <a:spcPct val="150000"/>
              </a:lnSpc>
              <a:buClrTx/>
              <a:buSzTx/>
              <a:buFontTx/>
              <a:buNone/>
            </a:pPr>
            <a:endParaRPr lang="pl-PL" altLang="pl-PL">
              <a:latin typeface="Montserrat" panose="00000500000000000000" pitchFamily="2" charset="-18"/>
            </a:endParaRPr>
          </a:p>
          <a:p>
            <a:pPr marL="457200" indent="0" hangingPunct="1">
              <a:lnSpc>
                <a:spcPct val="150000"/>
              </a:lnSpc>
              <a:buClrTx/>
              <a:buSzTx/>
              <a:buFontTx/>
              <a:buNone/>
            </a:pPr>
            <a:endParaRPr lang="pl-PL" altLang="pl-PL">
              <a:latin typeface="Montserrat" panose="00000500000000000000" pitchFamily="2" charset="-18"/>
            </a:endParaRPr>
          </a:p>
          <a:p>
            <a:pPr hangingPunct="1">
              <a:lnSpc>
                <a:spcPct val="150000"/>
              </a:lnSpc>
              <a:buClrTx/>
              <a:buSzTx/>
              <a:buFontTx/>
              <a:buNone/>
            </a:pPr>
            <a:endParaRPr lang="pl-PL" altLang="pl-PL">
              <a:latin typeface="Montserrat" panose="00000500000000000000" pitchFamily="2" charset="-18"/>
            </a:endParaRPr>
          </a:p>
          <a:p>
            <a:pPr hangingPunct="1">
              <a:lnSpc>
                <a:spcPct val="150000"/>
              </a:lnSpc>
              <a:buClrTx/>
              <a:buSzTx/>
              <a:buFontTx/>
              <a:buNone/>
            </a:pPr>
            <a:endParaRPr lang="pl-PL" altLang="pl-PL">
              <a:latin typeface="Montserrat" panose="00000500000000000000" pitchFamily="2" charset="-18"/>
            </a:endParaRPr>
          </a:p>
          <a:p>
            <a:pPr hangingPunct="1">
              <a:lnSpc>
                <a:spcPct val="150000"/>
              </a:lnSpc>
              <a:buClrTx/>
              <a:buSzTx/>
              <a:buFontTx/>
              <a:buNone/>
            </a:pPr>
            <a:endParaRPr lang="pl-PL" altLang="pl-PL">
              <a:latin typeface="Montserrat" panose="00000500000000000000" pitchFamily="2" charset="-18"/>
            </a:endParaRPr>
          </a:p>
          <a:p>
            <a:pPr hangingPunct="1">
              <a:lnSpc>
                <a:spcPct val="150000"/>
              </a:lnSpc>
              <a:buClrTx/>
              <a:buSzTx/>
              <a:buFontTx/>
              <a:buNone/>
            </a:pPr>
            <a:endParaRPr lang="pl-PL" altLang="pl-PL">
              <a:latin typeface="Montserrat" panose="00000500000000000000" pitchFamily="2" charset="-18"/>
            </a:endParaRPr>
          </a:p>
          <a:p>
            <a:pPr hangingPunct="1">
              <a:lnSpc>
                <a:spcPct val="150000"/>
              </a:lnSpc>
              <a:buClrTx/>
              <a:buSzTx/>
              <a:buFontTx/>
              <a:buNone/>
            </a:pPr>
            <a:endParaRPr lang="pl-PL" altLang="pl-PL">
              <a:latin typeface="Calibri" panose="020F0502020204030204" pitchFamily="34" charset="0"/>
            </a:endParaRPr>
          </a:p>
        </p:txBody>
      </p:sp>
      <p:sp>
        <p:nvSpPr>
          <p:cNvPr id="6149" name="Rectangle 5">
            <a:extLst>
              <a:ext uri="{FF2B5EF4-FFF2-40B4-BE49-F238E27FC236}">
                <a16:creationId xmlns:a16="http://schemas.microsoft.com/office/drawing/2014/main" id="{1287484A-2490-4A7C-A2BF-C8055539CFB1}"/>
              </a:ext>
            </a:extLst>
          </p:cNvPr>
          <p:cNvSpPr>
            <a:spLocks noChangeArrowheads="1"/>
          </p:cNvSpPr>
          <p:nvPr/>
        </p:nvSpPr>
        <p:spPr bwMode="auto">
          <a:xfrm>
            <a:off x="2526977" y="1662113"/>
            <a:ext cx="3929063" cy="173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dirty="0" err="1">
                <a:latin typeface="Montserrat" panose="00000500000000000000" pitchFamily="2" charset="-18"/>
              </a:rPr>
              <a:t>Ut</a:t>
            </a:r>
            <a:r>
              <a:rPr lang="pl-PL" altLang="pl-PL" dirty="0">
                <a:latin typeface="Montserrat" panose="00000500000000000000" pitchFamily="2" charset="-18"/>
              </a:rPr>
              <a:t> wisi </a:t>
            </a:r>
            <a:r>
              <a:rPr lang="pl-PL" altLang="pl-PL" dirty="0" err="1">
                <a:latin typeface="Montserrat" panose="00000500000000000000" pitchFamily="2" charset="-18"/>
              </a:rPr>
              <a:t>enim</a:t>
            </a:r>
            <a:r>
              <a:rPr lang="pl-PL" altLang="pl-PL" dirty="0">
                <a:latin typeface="Montserrat" panose="00000500000000000000" pitchFamily="2" charset="-18"/>
              </a:rPr>
              <a:t> ad </a:t>
            </a:r>
            <a:r>
              <a:rPr lang="pl-PL" altLang="pl-PL" dirty="0" err="1">
                <a:latin typeface="Montserrat" panose="00000500000000000000" pitchFamily="2" charset="-18"/>
              </a:rPr>
              <a:t>minim</a:t>
            </a:r>
            <a:r>
              <a:rPr lang="pl-PL" altLang="pl-PL" dirty="0">
                <a:latin typeface="Montserrat" panose="00000500000000000000" pitchFamily="2" charset="-18"/>
              </a:rPr>
              <a:t> </a:t>
            </a:r>
            <a:r>
              <a:rPr lang="pl-PL" altLang="pl-PL" dirty="0" err="1">
                <a:latin typeface="Montserrat" panose="00000500000000000000" pitchFamily="2" charset="-18"/>
              </a:rPr>
              <a:t>veniam</a:t>
            </a:r>
            <a:r>
              <a:rPr lang="pl-PL" altLang="pl-PL" dirty="0">
                <a:latin typeface="Montserrat" panose="00000500000000000000" pitchFamily="2" charset="-18"/>
              </a:rPr>
              <a:t>, </a:t>
            </a:r>
            <a:r>
              <a:rPr lang="pl-PL" altLang="pl-PL" dirty="0" err="1">
                <a:latin typeface="Montserrat" panose="00000500000000000000" pitchFamily="2" charset="-18"/>
              </a:rPr>
              <a:t>quis</a:t>
            </a:r>
            <a:r>
              <a:rPr lang="pl-PL" altLang="pl-PL" dirty="0">
                <a:latin typeface="Montserrat" panose="00000500000000000000" pitchFamily="2" charset="-18"/>
              </a:rPr>
              <a:t> </a:t>
            </a:r>
            <a:r>
              <a:rPr lang="pl-PL" altLang="pl-PL" dirty="0" err="1">
                <a:latin typeface="Montserrat" panose="00000500000000000000" pitchFamily="2" charset="-18"/>
              </a:rPr>
              <a:t>nostrud</a:t>
            </a:r>
            <a:r>
              <a:rPr lang="pl-PL" altLang="pl-PL" dirty="0">
                <a:latin typeface="Montserrat" panose="00000500000000000000" pitchFamily="2" charset="-18"/>
              </a:rPr>
              <a:t> </a:t>
            </a:r>
            <a:r>
              <a:rPr lang="pl-PL" altLang="pl-PL" dirty="0" err="1">
                <a:latin typeface="Montserrat" panose="00000500000000000000" pitchFamily="2" charset="-18"/>
              </a:rPr>
              <a:t>exerci</a:t>
            </a:r>
            <a:r>
              <a:rPr lang="pl-PL" altLang="pl-PL" dirty="0">
                <a:latin typeface="Montserrat" panose="00000500000000000000" pitchFamily="2" charset="-18"/>
              </a:rPr>
              <a:t> </a:t>
            </a:r>
            <a:r>
              <a:rPr lang="pl-PL" altLang="pl-PL" dirty="0" err="1">
                <a:latin typeface="Montserrat" panose="00000500000000000000" pitchFamily="2" charset="-18"/>
              </a:rPr>
              <a:t>tation</a:t>
            </a:r>
            <a:r>
              <a:rPr lang="pl-PL" altLang="pl-PL" dirty="0">
                <a:latin typeface="Montserrat" panose="00000500000000000000" pitchFamily="2" charset="-18"/>
              </a:rPr>
              <a:t> </a:t>
            </a:r>
            <a:r>
              <a:rPr lang="pl-PL" altLang="pl-PL" dirty="0" err="1">
                <a:latin typeface="Montserrat" panose="00000500000000000000" pitchFamily="2" charset="-18"/>
              </a:rPr>
              <a:t>ullamcorper</a:t>
            </a:r>
            <a:r>
              <a:rPr lang="pl-PL" altLang="pl-PL" dirty="0">
                <a:latin typeface="Montserrat" panose="00000500000000000000" pitchFamily="2" charset="-18"/>
              </a:rPr>
              <a:t> </a:t>
            </a:r>
            <a:r>
              <a:rPr lang="pl-PL" altLang="pl-PL" dirty="0" err="1">
                <a:latin typeface="Montserrat" panose="00000500000000000000" pitchFamily="2" charset="-18"/>
              </a:rPr>
              <a:t>suscipit</a:t>
            </a:r>
            <a:r>
              <a:rPr lang="pl-PL" altLang="pl-PL" dirty="0">
                <a:latin typeface="Montserrat" panose="00000500000000000000" pitchFamily="2" charset="-18"/>
              </a:rPr>
              <a:t> </a:t>
            </a:r>
            <a:r>
              <a:rPr lang="pl-PL" altLang="pl-PL" dirty="0" err="1">
                <a:latin typeface="Montserrat" panose="00000500000000000000" pitchFamily="2" charset="-18"/>
              </a:rPr>
              <a:t>lobortis</a:t>
            </a:r>
            <a:r>
              <a:rPr lang="pl-PL" altLang="pl-PL" dirty="0">
                <a:latin typeface="Montserrat" panose="00000500000000000000" pitchFamily="2" charset="-18"/>
              </a:rPr>
              <a:t> </a:t>
            </a:r>
            <a:r>
              <a:rPr lang="pl-PL" altLang="pl-PL" dirty="0" err="1">
                <a:latin typeface="Montserrat" panose="00000500000000000000" pitchFamily="2" charset="-18"/>
              </a:rPr>
              <a:t>nisl</a:t>
            </a:r>
            <a:r>
              <a:rPr lang="pl-PL" altLang="pl-PL" dirty="0">
                <a:latin typeface="Montserrat" panose="00000500000000000000" pitchFamily="2" charset="-18"/>
              </a:rPr>
              <a:t> </a:t>
            </a:r>
            <a:r>
              <a:rPr lang="pl-PL" altLang="pl-PL" dirty="0" err="1">
                <a:latin typeface="Montserrat" panose="00000500000000000000" pitchFamily="2" charset="-18"/>
              </a:rPr>
              <a:t>ut</a:t>
            </a:r>
            <a:r>
              <a:rPr lang="pl-PL" altLang="pl-PL" dirty="0">
                <a:latin typeface="Montserrat" panose="00000500000000000000" pitchFamily="2" charset="-18"/>
              </a:rPr>
              <a:t> </a:t>
            </a:r>
            <a:r>
              <a:rPr lang="pl-PL" altLang="pl-PL" dirty="0" err="1">
                <a:latin typeface="Montserrat" panose="00000500000000000000" pitchFamily="2" charset="-18"/>
              </a:rPr>
              <a:t>aliquip</a:t>
            </a:r>
            <a:r>
              <a:rPr lang="pl-PL" altLang="pl-PL" dirty="0">
                <a:latin typeface="Montserrat" panose="00000500000000000000" pitchFamily="2" charset="-18"/>
              </a:rPr>
              <a:t> ex </a:t>
            </a:r>
            <a:r>
              <a:rPr lang="pl-PL" altLang="pl-PL" dirty="0" err="1">
                <a:latin typeface="Montserrat" panose="00000500000000000000" pitchFamily="2" charset="-18"/>
              </a:rPr>
              <a:t>ea</a:t>
            </a:r>
            <a:r>
              <a:rPr lang="pl-PL" altLang="pl-PL" dirty="0">
                <a:latin typeface="Montserrat" panose="00000500000000000000" pitchFamily="2" charset="-18"/>
              </a:rPr>
              <a:t> </a:t>
            </a:r>
            <a:r>
              <a:rPr lang="pl-PL" altLang="pl-PL" b="1" dirty="0" err="1">
                <a:latin typeface="Montserrat" panose="00000500000000000000" pitchFamily="2" charset="-18"/>
              </a:rPr>
              <a:t>commodo</a:t>
            </a:r>
            <a:r>
              <a:rPr lang="pl-PL" altLang="pl-PL" b="1" dirty="0">
                <a:latin typeface="Montserrat" panose="00000500000000000000" pitchFamily="2" charset="-18"/>
              </a:rPr>
              <a:t> </a:t>
            </a:r>
            <a:r>
              <a:rPr lang="pl-PL" altLang="pl-PL" dirty="0" err="1">
                <a:latin typeface="Montserrat" panose="00000500000000000000" pitchFamily="2" charset="-18"/>
              </a:rPr>
              <a:t>consequat</a:t>
            </a:r>
            <a:r>
              <a:rPr lang="pl-PL" altLang="pl-PL" dirty="0">
                <a:latin typeface="Montserrat" panose="00000500000000000000" pitchFamily="2" charset="-18"/>
              </a:rPr>
              <a:t>.</a:t>
            </a:r>
          </a:p>
          <a:p>
            <a:pPr hangingPunct="1">
              <a:lnSpc>
                <a:spcPct val="100000"/>
              </a:lnSpc>
            </a:pPr>
            <a:endParaRPr lang="pl-PL" altLang="pl-PL" dirty="0">
              <a:latin typeface="Montserrat" panose="00000500000000000000" pitchFamily="2" charset="-18"/>
            </a:endParaRPr>
          </a:p>
        </p:txBody>
      </p:sp>
      <p:sp>
        <p:nvSpPr>
          <p:cNvPr id="11" name="Rectangle 4">
            <a:extLst>
              <a:ext uri="{FF2B5EF4-FFF2-40B4-BE49-F238E27FC236}">
                <a16:creationId xmlns:a16="http://schemas.microsoft.com/office/drawing/2014/main" id="{448082E4-DBAF-44FC-893A-FF8DB5825C65}"/>
              </a:ext>
            </a:extLst>
          </p:cNvPr>
          <p:cNvSpPr>
            <a:spLocks noChangeArrowheads="1"/>
          </p:cNvSpPr>
          <p:nvPr/>
        </p:nvSpPr>
        <p:spPr bwMode="auto">
          <a:xfrm>
            <a:off x="2216150" y="358775"/>
            <a:ext cx="6094413"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sz="2400" dirty="0">
                <a:latin typeface="Montserrat" panose="00000500000000000000" pitchFamily="2" charset="-18"/>
              </a:rPr>
              <a:t>TYTUŁ 3</a:t>
            </a:r>
          </a:p>
        </p:txBody>
      </p:sp>
      <p:sp>
        <p:nvSpPr>
          <p:cNvPr id="12" name="Line 5">
            <a:extLst>
              <a:ext uri="{FF2B5EF4-FFF2-40B4-BE49-F238E27FC236}">
                <a16:creationId xmlns:a16="http://schemas.microsoft.com/office/drawing/2014/main" id="{41929F45-2859-42BA-B9D5-DC39A943C97C}"/>
              </a:ext>
            </a:extLst>
          </p:cNvPr>
          <p:cNvSpPr>
            <a:spLocks noChangeShapeType="1"/>
          </p:cNvSpPr>
          <p:nvPr>
            <p:custDataLst>
              <p:tags r:id="rId1"/>
            </p:custDataLst>
          </p:nvPr>
        </p:nvSpPr>
        <p:spPr bwMode="auto">
          <a:xfrm>
            <a:off x="1908175" y="0"/>
            <a:ext cx="1588" cy="1152525"/>
          </a:xfrm>
          <a:prstGeom prst="line">
            <a:avLst/>
          </a:prstGeom>
          <a:noFill/>
          <a:ln w="720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pic>
        <p:nvPicPr>
          <p:cNvPr id="13" name="Picture 11">
            <a:extLst>
              <a:ext uri="{FF2B5EF4-FFF2-40B4-BE49-F238E27FC236}">
                <a16:creationId xmlns:a16="http://schemas.microsoft.com/office/drawing/2014/main" id="{E7F11CBF-28B2-42C2-8304-AD30513F0FB6}"/>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31800" y="360363"/>
            <a:ext cx="1187450" cy="33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E946FA8-1860-48DD-BF6E-CC761E145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525" y="1944688"/>
            <a:ext cx="4565650" cy="3089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1" name="Picture 3">
            <a:extLst>
              <a:ext uri="{FF2B5EF4-FFF2-40B4-BE49-F238E27FC236}">
                <a16:creationId xmlns:a16="http://schemas.microsoft.com/office/drawing/2014/main" id="{D032026D-E9A6-4F32-AFDF-82F5665278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904"/>
          <a:stretch>
            <a:fillRect/>
          </a:stretch>
        </p:blipFill>
        <p:spPr bwMode="auto">
          <a:xfrm>
            <a:off x="10439400" y="5543550"/>
            <a:ext cx="1344613" cy="1223963"/>
          </a:xfrm>
          <a:prstGeom prst="rect">
            <a:avLst/>
          </a:prstGeom>
          <a:noFill/>
          <a:ln>
            <a:noFill/>
          </a:ln>
          <a:effectLst/>
          <a:extLst>
            <a:ext uri="{909E8E84-426E-40DD-AFC4-6F175D3DCCD1}">
              <a14:hiddenFill xmlns:a14="http://schemas.microsoft.com/office/drawing/2010/main">
                <a:blipFill dpi="0" rotWithShape="0">
                  <a:blip/>
                  <a:srcRect t="890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3" name="Rectangle 5">
            <a:extLst>
              <a:ext uri="{FF2B5EF4-FFF2-40B4-BE49-F238E27FC236}">
                <a16:creationId xmlns:a16="http://schemas.microsoft.com/office/drawing/2014/main" id="{D2E5AF93-1B8E-4367-BECB-8A83406FFFCC}"/>
              </a:ext>
            </a:extLst>
          </p:cNvPr>
          <p:cNvSpPr>
            <a:spLocks noChangeArrowheads="1"/>
          </p:cNvSpPr>
          <p:nvPr/>
        </p:nvSpPr>
        <p:spPr bwMode="auto">
          <a:xfrm>
            <a:off x="2216150" y="358775"/>
            <a:ext cx="6094413"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sz="2400" dirty="0">
                <a:solidFill>
                  <a:srgbClr val="FFFFFF"/>
                </a:solidFill>
                <a:latin typeface="Montserrat" panose="00000500000000000000" pitchFamily="2" charset="-18"/>
              </a:rPr>
              <a:t>TYTUŁ 4</a:t>
            </a:r>
          </a:p>
        </p:txBody>
      </p:sp>
      <p:sp>
        <p:nvSpPr>
          <p:cNvPr id="7174" name="Line 6">
            <a:extLst>
              <a:ext uri="{FF2B5EF4-FFF2-40B4-BE49-F238E27FC236}">
                <a16:creationId xmlns:a16="http://schemas.microsoft.com/office/drawing/2014/main" id="{1DB7AB89-DFC0-4129-9387-FBD150CD02E0}"/>
              </a:ext>
            </a:extLst>
          </p:cNvPr>
          <p:cNvSpPr>
            <a:spLocks noChangeShapeType="1"/>
          </p:cNvSpPr>
          <p:nvPr/>
        </p:nvSpPr>
        <p:spPr bwMode="auto">
          <a:xfrm>
            <a:off x="1908175" y="0"/>
            <a:ext cx="1588" cy="1152525"/>
          </a:xfrm>
          <a:prstGeom prst="line">
            <a:avLst/>
          </a:prstGeom>
          <a:noFill/>
          <a:ln w="720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pic>
        <p:nvPicPr>
          <p:cNvPr id="7175" name="Picture 7">
            <a:extLst>
              <a:ext uri="{FF2B5EF4-FFF2-40B4-BE49-F238E27FC236}">
                <a16:creationId xmlns:a16="http://schemas.microsoft.com/office/drawing/2014/main" id="{6858088D-416C-4D0C-8C17-DDCF323EA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925638"/>
            <a:ext cx="4559300" cy="3041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1">
            <a:extLst>
              <a:ext uri="{FF2B5EF4-FFF2-40B4-BE49-F238E27FC236}">
                <a16:creationId xmlns:a16="http://schemas.microsoft.com/office/drawing/2014/main" id="{306DF70C-B07C-4BF7-9697-C5D9B515C7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00" y="360363"/>
            <a:ext cx="1187450" cy="33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7" name="Freeform 18">
            <a:extLst>
              <a:ext uri="{FF2B5EF4-FFF2-40B4-BE49-F238E27FC236}">
                <a16:creationId xmlns:a16="http://schemas.microsoft.com/office/drawing/2014/main" id="{3F959424-1E24-410E-863B-C9B896601354}"/>
              </a:ext>
            </a:extLst>
          </p:cNvPr>
          <p:cNvSpPr>
            <a:spLocks/>
          </p:cNvSpPr>
          <p:nvPr/>
        </p:nvSpPr>
        <p:spPr bwMode="auto">
          <a:xfrm>
            <a:off x="4270892" y="2728912"/>
            <a:ext cx="3739633" cy="4124491"/>
          </a:xfrm>
          <a:custGeom>
            <a:avLst/>
            <a:gdLst>
              <a:gd name="T0" fmla="*/ 1131 w 2400"/>
              <a:gd name="T1" fmla="*/ 40 h 3356"/>
              <a:gd name="T2" fmla="*/ 1129 w 2400"/>
              <a:gd name="T3" fmla="*/ 60 h 3356"/>
              <a:gd name="T4" fmla="*/ 1071 w 2400"/>
              <a:gd name="T5" fmla="*/ 253 h 3356"/>
              <a:gd name="T6" fmla="*/ 1006 w 2400"/>
              <a:gd name="T7" fmla="*/ 665 h 3356"/>
              <a:gd name="T8" fmla="*/ 1020 w 2400"/>
              <a:gd name="T9" fmla="*/ 853 h 3356"/>
              <a:gd name="T10" fmla="*/ 1289 w 2400"/>
              <a:gd name="T11" fmla="*/ 678 h 3356"/>
              <a:gd name="T12" fmla="*/ 1480 w 2400"/>
              <a:gd name="T13" fmla="*/ 327 h 3356"/>
              <a:gd name="T14" fmla="*/ 1409 w 2400"/>
              <a:gd name="T15" fmla="*/ 565 h 3356"/>
              <a:gd name="T16" fmla="*/ 1226 w 2400"/>
              <a:gd name="T17" fmla="*/ 845 h 3356"/>
              <a:gd name="T18" fmla="*/ 1022 w 2400"/>
              <a:gd name="T19" fmla="*/ 1149 h 3356"/>
              <a:gd name="T20" fmla="*/ 1171 w 2400"/>
              <a:gd name="T21" fmla="*/ 1656 h 3356"/>
              <a:gd name="T22" fmla="*/ 1237 w 2400"/>
              <a:gd name="T23" fmla="*/ 1789 h 3356"/>
              <a:gd name="T24" fmla="*/ 1409 w 2400"/>
              <a:gd name="T25" fmla="*/ 1784 h 3356"/>
              <a:gd name="T26" fmla="*/ 1588 w 2400"/>
              <a:gd name="T27" fmla="*/ 1556 h 3356"/>
              <a:gd name="T28" fmla="*/ 1851 w 2400"/>
              <a:gd name="T29" fmla="*/ 893 h 3356"/>
              <a:gd name="T30" fmla="*/ 1953 w 2400"/>
              <a:gd name="T31" fmla="*/ 344 h 3356"/>
              <a:gd name="T32" fmla="*/ 1962 w 2400"/>
              <a:gd name="T33" fmla="*/ 582 h 3356"/>
              <a:gd name="T34" fmla="*/ 1935 w 2400"/>
              <a:gd name="T35" fmla="*/ 882 h 3356"/>
              <a:gd name="T36" fmla="*/ 1960 w 2400"/>
              <a:gd name="T37" fmla="*/ 1240 h 3356"/>
              <a:gd name="T38" fmla="*/ 2217 w 2400"/>
              <a:gd name="T39" fmla="*/ 1069 h 3356"/>
              <a:gd name="T40" fmla="*/ 1993 w 2400"/>
              <a:gd name="T41" fmla="*/ 1294 h 3356"/>
              <a:gd name="T42" fmla="*/ 1757 w 2400"/>
              <a:gd name="T43" fmla="*/ 1500 h 3356"/>
              <a:gd name="T44" fmla="*/ 1584 w 2400"/>
              <a:gd name="T45" fmla="*/ 1814 h 3356"/>
              <a:gd name="T46" fmla="*/ 1555 w 2400"/>
              <a:gd name="T47" fmla="*/ 1931 h 3356"/>
              <a:gd name="T48" fmla="*/ 1824 w 2400"/>
              <a:gd name="T49" fmla="*/ 1924 h 3356"/>
              <a:gd name="T50" fmla="*/ 2244 w 2400"/>
              <a:gd name="T51" fmla="*/ 1718 h 3356"/>
              <a:gd name="T52" fmla="*/ 2377 w 2400"/>
              <a:gd name="T53" fmla="*/ 1620 h 3356"/>
              <a:gd name="T54" fmla="*/ 2089 w 2400"/>
              <a:gd name="T55" fmla="*/ 1947 h 3356"/>
              <a:gd name="T56" fmla="*/ 1815 w 2400"/>
              <a:gd name="T57" fmla="*/ 2073 h 3356"/>
              <a:gd name="T58" fmla="*/ 1564 w 2400"/>
              <a:gd name="T59" fmla="*/ 2124 h 3356"/>
              <a:gd name="T60" fmla="*/ 1426 w 2400"/>
              <a:gd name="T61" fmla="*/ 2360 h 3356"/>
              <a:gd name="T62" fmla="*/ 1422 w 2400"/>
              <a:gd name="T63" fmla="*/ 2785 h 3356"/>
              <a:gd name="T64" fmla="*/ 1400 w 2400"/>
              <a:gd name="T65" fmla="*/ 3356 h 3356"/>
              <a:gd name="T66" fmla="*/ 1144 w 2400"/>
              <a:gd name="T67" fmla="*/ 3124 h 3356"/>
              <a:gd name="T68" fmla="*/ 1200 w 2400"/>
              <a:gd name="T69" fmla="*/ 2647 h 3356"/>
              <a:gd name="T70" fmla="*/ 1166 w 2400"/>
              <a:gd name="T71" fmla="*/ 2158 h 3356"/>
              <a:gd name="T72" fmla="*/ 1011 w 2400"/>
              <a:gd name="T73" fmla="*/ 1822 h 3356"/>
              <a:gd name="T74" fmla="*/ 779 w 2400"/>
              <a:gd name="T75" fmla="*/ 1782 h 3356"/>
              <a:gd name="T76" fmla="*/ 462 w 2400"/>
              <a:gd name="T77" fmla="*/ 1816 h 3356"/>
              <a:gd name="T78" fmla="*/ 124 w 2400"/>
              <a:gd name="T79" fmla="*/ 1724 h 3356"/>
              <a:gd name="T80" fmla="*/ 609 w 2400"/>
              <a:gd name="T81" fmla="*/ 1716 h 3356"/>
              <a:gd name="T82" fmla="*/ 451 w 2400"/>
              <a:gd name="T83" fmla="*/ 1322 h 3356"/>
              <a:gd name="T84" fmla="*/ 71 w 2400"/>
              <a:gd name="T85" fmla="*/ 1191 h 3356"/>
              <a:gd name="T86" fmla="*/ 59 w 2400"/>
              <a:gd name="T87" fmla="*/ 1154 h 3356"/>
              <a:gd name="T88" fmla="*/ 319 w 2400"/>
              <a:gd name="T89" fmla="*/ 1254 h 3356"/>
              <a:gd name="T90" fmla="*/ 477 w 2400"/>
              <a:gd name="T91" fmla="*/ 1229 h 3356"/>
              <a:gd name="T92" fmla="*/ 251 w 2400"/>
              <a:gd name="T93" fmla="*/ 644 h 3356"/>
              <a:gd name="T94" fmla="*/ 220 w 2400"/>
              <a:gd name="T95" fmla="*/ 469 h 3356"/>
              <a:gd name="T96" fmla="*/ 266 w 2400"/>
              <a:gd name="T97" fmla="*/ 604 h 3356"/>
              <a:gd name="T98" fmla="*/ 391 w 2400"/>
              <a:gd name="T99" fmla="*/ 942 h 3356"/>
              <a:gd name="T100" fmla="*/ 404 w 2400"/>
              <a:gd name="T101" fmla="*/ 956 h 3356"/>
              <a:gd name="T102" fmla="*/ 442 w 2400"/>
              <a:gd name="T103" fmla="*/ 889 h 3356"/>
              <a:gd name="T104" fmla="*/ 546 w 2400"/>
              <a:gd name="T105" fmla="*/ 605 h 3356"/>
              <a:gd name="T106" fmla="*/ 517 w 2400"/>
              <a:gd name="T107" fmla="*/ 847 h 3356"/>
              <a:gd name="T108" fmla="*/ 711 w 2400"/>
              <a:gd name="T109" fmla="*/ 1353 h 3356"/>
              <a:gd name="T110" fmla="*/ 937 w 2400"/>
              <a:gd name="T111" fmla="*/ 1160 h 3356"/>
              <a:gd name="T112" fmla="*/ 971 w 2400"/>
              <a:gd name="T113" fmla="*/ 511 h 3356"/>
              <a:gd name="T114" fmla="*/ 1137 w 2400"/>
              <a:gd name="T115" fmla="*/ 0 h 3356"/>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4463 w 10000"/>
              <a:gd name="connsiteY199" fmla="*/ 999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3043 w 10000"/>
              <a:gd name="connsiteY199" fmla="*/ 988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68"/>
              <a:gd name="connsiteX1" fmla="*/ 4721 w 10000"/>
              <a:gd name="connsiteY1" fmla="*/ 48 h 10768"/>
              <a:gd name="connsiteX2" fmla="*/ 4713 w 10000"/>
              <a:gd name="connsiteY2" fmla="*/ 80 h 10768"/>
              <a:gd name="connsiteX3" fmla="*/ 4704 w 10000"/>
              <a:gd name="connsiteY3" fmla="*/ 101 h 10768"/>
              <a:gd name="connsiteX4" fmla="*/ 4704 w 10000"/>
              <a:gd name="connsiteY4" fmla="*/ 113 h 10768"/>
              <a:gd name="connsiteX5" fmla="*/ 4713 w 10000"/>
              <a:gd name="connsiteY5" fmla="*/ 119 h 10768"/>
              <a:gd name="connsiteX6" fmla="*/ 4713 w 10000"/>
              <a:gd name="connsiteY6" fmla="*/ 125 h 10768"/>
              <a:gd name="connsiteX7" fmla="*/ 4721 w 10000"/>
              <a:gd name="connsiteY7" fmla="*/ 125 h 10768"/>
              <a:gd name="connsiteX8" fmla="*/ 4721 w 10000"/>
              <a:gd name="connsiteY8" fmla="*/ 125 h 10768"/>
              <a:gd name="connsiteX9" fmla="*/ 4721 w 10000"/>
              <a:gd name="connsiteY9" fmla="*/ 134 h 10768"/>
              <a:gd name="connsiteX10" fmla="*/ 4713 w 10000"/>
              <a:gd name="connsiteY10" fmla="*/ 152 h 10768"/>
              <a:gd name="connsiteX11" fmla="*/ 4704 w 10000"/>
              <a:gd name="connsiteY11" fmla="*/ 179 h 10768"/>
              <a:gd name="connsiteX12" fmla="*/ 4692 w 10000"/>
              <a:gd name="connsiteY12" fmla="*/ 221 h 10768"/>
              <a:gd name="connsiteX13" fmla="*/ 4667 w 10000"/>
              <a:gd name="connsiteY13" fmla="*/ 280 h 10768"/>
              <a:gd name="connsiteX14" fmla="*/ 4629 w 10000"/>
              <a:gd name="connsiteY14" fmla="*/ 364 h 10768"/>
              <a:gd name="connsiteX15" fmla="*/ 4592 w 10000"/>
              <a:gd name="connsiteY15" fmla="*/ 465 h 10768"/>
              <a:gd name="connsiteX16" fmla="*/ 4533 w 10000"/>
              <a:gd name="connsiteY16" fmla="*/ 596 h 10768"/>
              <a:gd name="connsiteX17" fmla="*/ 4463 w 10000"/>
              <a:gd name="connsiteY17" fmla="*/ 754 h 10768"/>
              <a:gd name="connsiteX18" fmla="*/ 4379 w 10000"/>
              <a:gd name="connsiteY18" fmla="*/ 1001 h 10768"/>
              <a:gd name="connsiteX19" fmla="*/ 4321 w 10000"/>
              <a:gd name="connsiteY19" fmla="*/ 1266 h 10768"/>
              <a:gd name="connsiteX20" fmla="*/ 4275 w 10000"/>
              <a:gd name="connsiteY20" fmla="*/ 1538 h 10768"/>
              <a:gd name="connsiteX21" fmla="*/ 4213 w 10000"/>
              <a:gd name="connsiteY21" fmla="*/ 1827 h 10768"/>
              <a:gd name="connsiteX22" fmla="*/ 4204 w 10000"/>
              <a:gd name="connsiteY22" fmla="*/ 1889 h 10768"/>
              <a:gd name="connsiteX23" fmla="*/ 4192 w 10000"/>
              <a:gd name="connsiteY23" fmla="*/ 1982 h 10768"/>
              <a:gd name="connsiteX24" fmla="*/ 4183 w 10000"/>
              <a:gd name="connsiteY24" fmla="*/ 2080 h 10768"/>
              <a:gd name="connsiteX25" fmla="*/ 4175 w 10000"/>
              <a:gd name="connsiteY25" fmla="*/ 2187 h 10768"/>
              <a:gd name="connsiteX26" fmla="*/ 4175 w 10000"/>
              <a:gd name="connsiteY26" fmla="*/ 2297 h 10768"/>
              <a:gd name="connsiteX27" fmla="*/ 4192 w 10000"/>
              <a:gd name="connsiteY27" fmla="*/ 2396 h 10768"/>
              <a:gd name="connsiteX28" fmla="*/ 4213 w 10000"/>
              <a:gd name="connsiteY28" fmla="*/ 2482 h 10768"/>
              <a:gd name="connsiteX29" fmla="*/ 4250 w 10000"/>
              <a:gd name="connsiteY29" fmla="*/ 2542 h 10768"/>
              <a:gd name="connsiteX30" fmla="*/ 4450 w 10000"/>
              <a:gd name="connsiteY30" fmla="*/ 2530 h 10768"/>
              <a:gd name="connsiteX31" fmla="*/ 4646 w 10000"/>
              <a:gd name="connsiteY31" fmla="*/ 2482 h 10768"/>
              <a:gd name="connsiteX32" fmla="*/ 4833 w 10000"/>
              <a:gd name="connsiteY32" fmla="*/ 2405 h 10768"/>
              <a:gd name="connsiteX33" fmla="*/ 5025 w 10000"/>
              <a:gd name="connsiteY33" fmla="*/ 2297 h 10768"/>
              <a:gd name="connsiteX34" fmla="*/ 5200 w 10000"/>
              <a:gd name="connsiteY34" fmla="*/ 2172 h 10768"/>
              <a:gd name="connsiteX35" fmla="*/ 5371 w 10000"/>
              <a:gd name="connsiteY35" fmla="*/ 2020 h 10768"/>
              <a:gd name="connsiteX36" fmla="*/ 5533 w 10000"/>
              <a:gd name="connsiteY36" fmla="*/ 1859 h 10768"/>
              <a:gd name="connsiteX37" fmla="*/ 5683 w 10000"/>
              <a:gd name="connsiteY37" fmla="*/ 1690 h 10768"/>
              <a:gd name="connsiteX38" fmla="*/ 5829 w 10000"/>
              <a:gd name="connsiteY38" fmla="*/ 1511 h 10768"/>
              <a:gd name="connsiteX39" fmla="*/ 5954 w 10000"/>
              <a:gd name="connsiteY39" fmla="*/ 1326 h 10768"/>
              <a:gd name="connsiteX40" fmla="*/ 6071 w 10000"/>
              <a:gd name="connsiteY40" fmla="*/ 1147 h 10768"/>
              <a:gd name="connsiteX41" fmla="*/ 6167 w 10000"/>
              <a:gd name="connsiteY41" fmla="*/ 974 h 10768"/>
              <a:gd name="connsiteX42" fmla="*/ 6213 w 10000"/>
              <a:gd name="connsiteY42" fmla="*/ 974 h 10768"/>
              <a:gd name="connsiteX43" fmla="*/ 6213 w 10000"/>
              <a:gd name="connsiteY43" fmla="*/ 992 h 10768"/>
              <a:gd name="connsiteX44" fmla="*/ 6138 w 10000"/>
              <a:gd name="connsiteY44" fmla="*/ 1165 h 10768"/>
              <a:gd name="connsiteX45" fmla="*/ 6054 w 10000"/>
              <a:gd name="connsiteY45" fmla="*/ 1344 h 10768"/>
              <a:gd name="connsiteX46" fmla="*/ 5963 w 10000"/>
              <a:gd name="connsiteY46" fmla="*/ 1517 h 10768"/>
              <a:gd name="connsiteX47" fmla="*/ 5871 w 10000"/>
              <a:gd name="connsiteY47" fmla="*/ 1684 h 10768"/>
              <a:gd name="connsiteX48" fmla="*/ 5775 w 10000"/>
              <a:gd name="connsiteY48" fmla="*/ 1847 h 10768"/>
              <a:gd name="connsiteX49" fmla="*/ 5667 w 10000"/>
              <a:gd name="connsiteY49" fmla="*/ 1999 h 10768"/>
              <a:gd name="connsiteX50" fmla="*/ 5554 w 10000"/>
              <a:gd name="connsiteY50" fmla="*/ 2145 h 10768"/>
              <a:gd name="connsiteX51" fmla="*/ 5417 w 10000"/>
              <a:gd name="connsiteY51" fmla="*/ 2279 h 10768"/>
              <a:gd name="connsiteX52" fmla="*/ 5275 w 10000"/>
              <a:gd name="connsiteY52" fmla="*/ 2411 h 10768"/>
              <a:gd name="connsiteX53" fmla="*/ 5108 w 10000"/>
              <a:gd name="connsiteY53" fmla="*/ 2518 h 10768"/>
              <a:gd name="connsiteX54" fmla="*/ 4917 w 10000"/>
              <a:gd name="connsiteY54" fmla="*/ 2616 h 10768"/>
              <a:gd name="connsiteX55" fmla="*/ 4704 w 10000"/>
              <a:gd name="connsiteY55" fmla="*/ 2703 h 10768"/>
              <a:gd name="connsiteX56" fmla="*/ 4479 w 10000"/>
              <a:gd name="connsiteY56" fmla="*/ 2768 h 10768"/>
              <a:gd name="connsiteX57" fmla="*/ 4213 w 10000"/>
              <a:gd name="connsiteY57" fmla="*/ 2813 h 10768"/>
              <a:gd name="connsiteX58" fmla="*/ 4221 w 10000"/>
              <a:gd name="connsiteY58" fmla="*/ 3126 h 10768"/>
              <a:gd name="connsiteX59" fmla="*/ 4258 w 10000"/>
              <a:gd name="connsiteY59" fmla="*/ 3424 h 10768"/>
              <a:gd name="connsiteX60" fmla="*/ 4321 w 10000"/>
              <a:gd name="connsiteY60" fmla="*/ 3707 h 10768"/>
              <a:gd name="connsiteX61" fmla="*/ 4404 w 10000"/>
              <a:gd name="connsiteY61" fmla="*/ 3975 h 10768"/>
              <a:gd name="connsiteX62" fmla="*/ 4508 w 10000"/>
              <a:gd name="connsiteY62" fmla="*/ 4231 h 10768"/>
              <a:gd name="connsiteX63" fmla="*/ 4621 w 10000"/>
              <a:gd name="connsiteY63" fmla="*/ 4476 h 10768"/>
              <a:gd name="connsiteX64" fmla="*/ 4750 w 10000"/>
              <a:gd name="connsiteY64" fmla="*/ 4708 h 10768"/>
              <a:gd name="connsiteX65" fmla="*/ 4879 w 10000"/>
              <a:gd name="connsiteY65" fmla="*/ 4934 h 10768"/>
              <a:gd name="connsiteX66" fmla="*/ 4917 w 10000"/>
              <a:gd name="connsiteY66" fmla="*/ 4988 h 10768"/>
              <a:gd name="connsiteX67" fmla="*/ 4950 w 10000"/>
              <a:gd name="connsiteY67" fmla="*/ 5054 h 10768"/>
              <a:gd name="connsiteX68" fmla="*/ 4996 w 10000"/>
              <a:gd name="connsiteY68" fmla="*/ 5125 h 10768"/>
              <a:gd name="connsiteX69" fmla="*/ 5038 w 10000"/>
              <a:gd name="connsiteY69" fmla="*/ 5200 h 10768"/>
              <a:gd name="connsiteX70" fmla="*/ 5092 w 10000"/>
              <a:gd name="connsiteY70" fmla="*/ 5271 h 10768"/>
              <a:gd name="connsiteX71" fmla="*/ 5154 w 10000"/>
              <a:gd name="connsiteY71" fmla="*/ 5331 h 10768"/>
              <a:gd name="connsiteX72" fmla="*/ 5229 w 10000"/>
              <a:gd name="connsiteY72" fmla="*/ 5384 h 10768"/>
              <a:gd name="connsiteX73" fmla="*/ 5313 w 10000"/>
              <a:gd name="connsiteY73" fmla="*/ 5423 h 10768"/>
              <a:gd name="connsiteX74" fmla="*/ 5413 w 10000"/>
              <a:gd name="connsiteY74" fmla="*/ 5438 h 10768"/>
              <a:gd name="connsiteX75" fmla="*/ 5517 w 10000"/>
              <a:gd name="connsiteY75" fmla="*/ 5435 h 10768"/>
              <a:gd name="connsiteX76" fmla="*/ 5704 w 10000"/>
              <a:gd name="connsiteY76" fmla="*/ 5390 h 10768"/>
              <a:gd name="connsiteX77" fmla="*/ 5871 w 10000"/>
              <a:gd name="connsiteY77" fmla="*/ 5316 h 10768"/>
              <a:gd name="connsiteX78" fmla="*/ 6033 w 10000"/>
              <a:gd name="connsiteY78" fmla="*/ 5223 h 10768"/>
              <a:gd name="connsiteX79" fmla="*/ 6167 w 10000"/>
              <a:gd name="connsiteY79" fmla="*/ 5113 h 10768"/>
              <a:gd name="connsiteX80" fmla="*/ 6296 w 10000"/>
              <a:gd name="connsiteY80" fmla="*/ 4994 h 10768"/>
              <a:gd name="connsiteX81" fmla="*/ 6417 w 10000"/>
              <a:gd name="connsiteY81" fmla="*/ 4869 h 10768"/>
              <a:gd name="connsiteX82" fmla="*/ 6525 w 10000"/>
              <a:gd name="connsiteY82" fmla="*/ 4750 h 10768"/>
              <a:gd name="connsiteX83" fmla="*/ 6617 w 10000"/>
              <a:gd name="connsiteY83" fmla="*/ 4636 h 10768"/>
              <a:gd name="connsiteX84" fmla="*/ 6821 w 10000"/>
              <a:gd name="connsiteY84" fmla="*/ 4377 h 10768"/>
              <a:gd name="connsiteX85" fmla="*/ 7017 w 10000"/>
              <a:gd name="connsiteY85" fmla="*/ 4085 h 10768"/>
              <a:gd name="connsiteX86" fmla="*/ 7213 w 10000"/>
              <a:gd name="connsiteY86" fmla="*/ 3766 h 10768"/>
              <a:gd name="connsiteX87" fmla="*/ 7396 w 10000"/>
              <a:gd name="connsiteY87" fmla="*/ 3418 h 10768"/>
              <a:gd name="connsiteX88" fmla="*/ 7563 w 10000"/>
              <a:gd name="connsiteY88" fmla="*/ 3051 h 10768"/>
              <a:gd name="connsiteX89" fmla="*/ 7713 w 10000"/>
              <a:gd name="connsiteY89" fmla="*/ 2661 h 10768"/>
              <a:gd name="connsiteX90" fmla="*/ 7850 w 10000"/>
              <a:gd name="connsiteY90" fmla="*/ 2253 h 10768"/>
              <a:gd name="connsiteX91" fmla="*/ 7950 w 10000"/>
              <a:gd name="connsiteY91" fmla="*/ 1830 h 10768"/>
              <a:gd name="connsiteX92" fmla="*/ 8025 w 10000"/>
              <a:gd name="connsiteY92" fmla="*/ 1397 h 10768"/>
              <a:gd name="connsiteX93" fmla="*/ 8071 w 10000"/>
              <a:gd name="connsiteY93" fmla="*/ 954 h 10768"/>
              <a:gd name="connsiteX94" fmla="*/ 8108 w 10000"/>
              <a:gd name="connsiteY94" fmla="*/ 974 h 10768"/>
              <a:gd name="connsiteX95" fmla="*/ 8138 w 10000"/>
              <a:gd name="connsiteY95" fmla="*/ 1025 h 10768"/>
              <a:gd name="connsiteX96" fmla="*/ 8163 w 10000"/>
              <a:gd name="connsiteY96" fmla="*/ 1100 h 10768"/>
              <a:gd name="connsiteX97" fmla="*/ 8175 w 10000"/>
              <a:gd name="connsiteY97" fmla="*/ 1198 h 10768"/>
              <a:gd name="connsiteX98" fmla="*/ 8183 w 10000"/>
              <a:gd name="connsiteY98" fmla="*/ 1311 h 10768"/>
              <a:gd name="connsiteX99" fmla="*/ 8183 w 10000"/>
              <a:gd name="connsiteY99" fmla="*/ 1442 h 10768"/>
              <a:gd name="connsiteX100" fmla="*/ 8183 w 10000"/>
              <a:gd name="connsiteY100" fmla="*/ 1582 h 10768"/>
              <a:gd name="connsiteX101" fmla="*/ 8175 w 10000"/>
              <a:gd name="connsiteY101" fmla="*/ 1734 h 10768"/>
              <a:gd name="connsiteX102" fmla="*/ 8163 w 10000"/>
              <a:gd name="connsiteY102" fmla="*/ 1889 h 10768"/>
              <a:gd name="connsiteX103" fmla="*/ 8146 w 10000"/>
              <a:gd name="connsiteY103" fmla="*/ 2047 h 10768"/>
              <a:gd name="connsiteX104" fmla="*/ 8121 w 10000"/>
              <a:gd name="connsiteY104" fmla="*/ 2205 h 10768"/>
              <a:gd name="connsiteX105" fmla="*/ 8108 w 10000"/>
              <a:gd name="connsiteY105" fmla="*/ 2357 h 10768"/>
              <a:gd name="connsiteX106" fmla="*/ 8083 w 10000"/>
              <a:gd name="connsiteY106" fmla="*/ 2497 h 10768"/>
              <a:gd name="connsiteX107" fmla="*/ 8063 w 10000"/>
              <a:gd name="connsiteY107" fmla="*/ 2628 h 10768"/>
              <a:gd name="connsiteX108" fmla="*/ 8038 w 10000"/>
              <a:gd name="connsiteY108" fmla="*/ 2741 h 10768"/>
              <a:gd name="connsiteX109" fmla="*/ 8017 w 10000"/>
              <a:gd name="connsiteY109" fmla="*/ 2834 h 10768"/>
              <a:gd name="connsiteX110" fmla="*/ 8000 w 10000"/>
              <a:gd name="connsiteY110" fmla="*/ 2908 h 10768"/>
              <a:gd name="connsiteX111" fmla="*/ 7700 w 10000"/>
              <a:gd name="connsiteY111" fmla="*/ 3754 h 10768"/>
              <a:gd name="connsiteX112" fmla="*/ 7942 w 10000"/>
              <a:gd name="connsiteY112" fmla="*/ 3737 h 10768"/>
              <a:gd name="connsiteX113" fmla="*/ 8167 w 10000"/>
              <a:gd name="connsiteY113" fmla="*/ 3695 h 10768"/>
              <a:gd name="connsiteX114" fmla="*/ 8379 w 10000"/>
              <a:gd name="connsiteY114" fmla="*/ 3635 h 10768"/>
              <a:gd name="connsiteX115" fmla="*/ 8583 w 10000"/>
              <a:gd name="connsiteY115" fmla="*/ 3558 h 10768"/>
              <a:gd name="connsiteX116" fmla="*/ 8767 w 10000"/>
              <a:gd name="connsiteY116" fmla="*/ 3471 h 10768"/>
              <a:gd name="connsiteX117" fmla="*/ 8933 w 10000"/>
              <a:gd name="connsiteY117" fmla="*/ 3376 h 10768"/>
              <a:gd name="connsiteX118" fmla="*/ 9092 w 10000"/>
              <a:gd name="connsiteY118" fmla="*/ 3278 h 10768"/>
              <a:gd name="connsiteX119" fmla="*/ 9238 w 10000"/>
              <a:gd name="connsiteY119" fmla="*/ 3185 h 10768"/>
              <a:gd name="connsiteX120" fmla="*/ 9250 w 10000"/>
              <a:gd name="connsiteY120" fmla="*/ 3230 h 10768"/>
              <a:gd name="connsiteX121" fmla="*/ 9117 w 10000"/>
              <a:gd name="connsiteY121" fmla="*/ 3376 h 10768"/>
              <a:gd name="connsiteX122" fmla="*/ 8954 w 10000"/>
              <a:gd name="connsiteY122" fmla="*/ 3516 h 10768"/>
              <a:gd name="connsiteX123" fmla="*/ 8758 w 10000"/>
              <a:gd name="connsiteY123" fmla="*/ 3641 h 10768"/>
              <a:gd name="connsiteX124" fmla="*/ 8538 w 10000"/>
              <a:gd name="connsiteY124" fmla="*/ 3754 h 10768"/>
              <a:gd name="connsiteX125" fmla="*/ 8304 w 10000"/>
              <a:gd name="connsiteY125" fmla="*/ 3856 h 10768"/>
              <a:gd name="connsiteX126" fmla="*/ 8054 w 10000"/>
              <a:gd name="connsiteY126" fmla="*/ 3945 h 10768"/>
              <a:gd name="connsiteX127" fmla="*/ 7796 w 10000"/>
              <a:gd name="connsiteY127" fmla="*/ 4014 h 10768"/>
              <a:gd name="connsiteX128" fmla="*/ 7533 w 10000"/>
              <a:gd name="connsiteY128" fmla="*/ 4064 h 10768"/>
              <a:gd name="connsiteX129" fmla="*/ 7479 w 10000"/>
              <a:gd name="connsiteY129" fmla="*/ 4184 h 10768"/>
              <a:gd name="connsiteX130" fmla="*/ 7404 w 10000"/>
              <a:gd name="connsiteY130" fmla="*/ 4324 h 10768"/>
              <a:gd name="connsiteX131" fmla="*/ 7321 w 10000"/>
              <a:gd name="connsiteY131" fmla="*/ 4470 h 10768"/>
              <a:gd name="connsiteX132" fmla="*/ 7213 w 10000"/>
              <a:gd name="connsiteY132" fmla="*/ 4628 h 10768"/>
              <a:gd name="connsiteX133" fmla="*/ 7100 w 10000"/>
              <a:gd name="connsiteY133" fmla="*/ 4794 h 10768"/>
              <a:gd name="connsiteX134" fmla="*/ 6979 w 10000"/>
              <a:gd name="connsiteY134" fmla="*/ 4958 h 10768"/>
              <a:gd name="connsiteX135" fmla="*/ 6850 w 10000"/>
              <a:gd name="connsiteY135" fmla="*/ 5113 h 10768"/>
              <a:gd name="connsiteX136" fmla="*/ 6721 w 10000"/>
              <a:gd name="connsiteY136" fmla="*/ 5265 h 10768"/>
              <a:gd name="connsiteX137" fmla="*/ 6600 w 10000"/>
              <a:gd name="connsiteY137" fmla="*/ 5405 h 10768"/>
              <a:gd name="connsiteX138" fmla="*/ 6471 w 10000"/>
              <a:gd name="connsiteY138" fmla="*/ 5530 h 10768"/>
              <a:gd name="connsiteX139" fmla="*/ 6358 w 10000"/>
              <a:gd name="connsiteY139" fmla="*/ 5641 h 10768"/>
              <a:gd name="connsiteX140" fmla="*/ 6250 w 10000"/>
              <a:gd name="connsiteY140" fmla="*/ 5721 h 10768"/>
              <a:gd name="connsiteX141" fmla="*/ 6267 w 10000"/>
              <a:gd name="connsiteY141" fmla="*/ 5781 h 10768"/>
              <a:gd name="connsiteX142" fmla="*/ 6296 w 10000"/>
              <a:gd name="connsiteY142" fmla="*/ 5793 h 10768"/>
              <a:gd name="connsiteX143" fmla="*/ 6479 w 10000"/>
              <a:gd name="connsiteY143" fmla="*/ 5754 h 10768"/>
              <a:gd name="connsiteX144" fmla="*/ 6663 w 10000"/>
              <a:gd name="connsiteY144" fmla="*/ 5736 h 10768"/>
              <a:gd name="connsiteX145" fmla="*/ 6858 w 10000"/>
              <a:gd name="connsiteY145" fmla="*/ 5736 h 10768"/>
              <a:gd name="connsiteX146" fmla="*/ 7046 w 10000"/>
              <a:gd name="connsiteY146" fmla="*/ 5742 h 10768"/>
              <a:gd name="connsiteX147" fmla="*/ 7246 w 10000"/>
              <a:gd name="connsiteY147" fmla="*/ 5748 h 10768"/>
              <a:gd name="connsiteX148" fmla="*/ 7425 w 10000"/>
              <a:gd name="connsiteY148" fmla="*/ 5748 h 10768"/>
              <a:gd name="connsiteX149" fmla="*/ 7600 w 10000"/>
              <a:gd name="connsiteY149" fmla="*/ 5733 h 10768"/>
              <a:gd name="connsiteX150" fmla="*/ 7950 w 10000"/>
              <a:gd name="connsiteY150" fmla="*/ 5673 h 10768"/>
              <a:gd name="connsiteX151" fmla="*/ 8275 w 10000"/>
              <a:gd name="connsiteY151" fmla="*/ 5596 h 10768"/>
              <a:gd name="connsiteX152" fmla="*/ 8579 w 10000"/>
              <a:gd name="connsiteY152" fmla="*/ 5504 h 10768"/>
              <a:gd name="connsiteX153" fmla="*/ 8858 w 10000"/>
              <a:gd name="connsiteY153" fmla="*/ 5390 h 10768"/>
              <a:gd name="connsiteX154" fmla="*/ 9117 w 10000"/>
              <a:gd name="connsiteY154" fmla="*/ 5265 h 10768"/>
              <a:gd name="connsiteX155" fmla="*/ 9350 w 10000"/>
              <a:gd name="connsiteY155" fmla="*/ 5119 h 10768"/>
              <a:gd name="connsiteX156" fmla="*/ 9563 w 10000"/>
              <a:gd name="connsiteY156" fmla="*/ 4967 h 10768"/>
              <a:gd name="connsiteX157" fmla="*/ 9758 w 10000"/>
              <a:gd name="connsiteY157" fmla="*/ 4794 h 10768"/>
              <a:gd name="connsiteX158" fmla="*/ 9933 w 10000"/>
              <a:gd name="connsiteY158" fmla="*/ 4610 h 10768"/>
              <a:gd name="connsiteX159" fmla="*/ 10000 w 10000"/>
              <a:gd name="connsiteY159" fmla="*/ 4648 h 10768"/>
              <a:gd name="connsiteX160" fmla="*/ 10000 w 10000"/>
              <a:gd name="connsiteY160" fmla="*/ 4660 h 10768"/>
              <a:gd name="connsiteX161" fmla="*/ 9904 w 10000"/>
              <a:gd name="connsiteY161" fmla="*/ 4827 h 10768"/>
              <a:gd name="connsiteX162" fmla="*/ 9767 w 10000"/>
              <a:gd name="connsiteY162" fmla="*/ 5000 h 10768"/>
              <a:gd name="connsiteX163" fmla="*/ 9600 w 10000"/>
              <a:gd name="connsiteY163" fmla="*/ 5173 h 10768"/>
              <a:gd name="connsiteX164" fmla="*/ 9404 w 10000"/>
              <a:gd name="connsiteY164" fmla="*/ 5343 h 10768"/>
              <a:gd name="connsiteX165" fmla="*/ 9183 w 10000"/>
              <a:gd name="connsiteY165" fmla="*/ 5504 h 10768"/>
              <a:gd name="connsiteX166" fmla="*/ 8950 w 10000"/>
              <a:gd name="connsiteY166" fmla="*/ 5662 h 10768"/>
              <a:gd name="connsiteX167" fmla="*/ 8704 w 10000"/>
              <a:gd name="connsiteY167" fmla="*/ 5802 h 10768"/>
              <a:gd name="connsiteX168" fmla="*/ 8463 w 10000"/>
              <a:gd name="connsiteY168" fmla="*/ 5927 h 10768"/>
              <a:gd name="connsiteX169" fmla="*/ 8229 w 10000"/>
              <a:gd name="connsiteY169" fmla="*/ 6025 h 10768"/>
              <a:gd name="connsiteX170" fmla="*/ 8000 w 10000"/>
              <a:gd name="connsiteY170" fmla="*/ 6105 h 10768"/>
              <a:gd name="connsiteX171" fmla="*/ 7879 w 10000"/>
              <a:gd name="connsiteY171" fmla="*/ 6132 h 10768"/>
              <a:gd name="connsiteX172" fmla="*/ 7729 w 10000"/>
              <a:gd name="connsiteY172" fmla="*/ 6153 h 10768"/>
              <a:gd name="connsiteX173" fmla="*/ 7563 w 10000"/>
              <a:gd name="connsiteY173" fmla="*/ 6177 h 10768"/>
              <a:gd name="connsiteX174" fmla="*/ 7388 w 10000"/>
              <a:gd name="connsiteY174" fmla="*/ 6198 h 10768"/>
              <a:gd name="connsiteX175" fmla="*/ 7204 w 10000"/>
              <a:gd name="connsiteY175" fmla="*/ 6219 h 10768"/>
              <a:gd name="connsiteX176" fmla="*/ 7017 w 10000"/>
              <a:gd name="connsiteY176" fmla="*/ 6240 h 10768"/>
              <a:gd name="connsiteX177" fmla="*/ 6842 w 10000"/>
              <a:gd name="connsiteY177" fmla="*/ 6263 h 10768"/>
              <a:gd name="connsiteX178" fmla="*/ 6675 w 10000"/>
              <a:gd name="connsiteY178" fmla="*/ 6290 h 10768"/>
              <a:gd name="connsiteX179" fmla="*/ 6517 w 10000"/>
              <a:gd name="connsiteY179" fmla="*/ 6329 h 10768"/>
              <a:gd name="connsiteX180" fmla="*/ 6388 w 10000"/>
              <a:gd name="connsiteY180" fmla="*/ 6365 h 10768"/>
              <a:gd name="connsiteX181" fmla="*/ 6288 w 10000"/>
              <a:gd name="connsiteY181" fmla="*/ 6415 h 10768"/>
              <a:gd name="connsiteX182" fmla="*/ 6213 w 10000"/>
              <a:gd name="connsiteY182" fmla="*/ 6475 h 10768"/>
              <a:gd name="connsiteX183" fmla="*/ 6092 w 10000"/>
              <a:gd name="connsiteY183" fmla="*/ 6648 h 10768"/>
              <a:gd name="connsiteX184" fmla="*/ 6008 w 10000"/>
              <a:gd name="connsiteY184" fmla="*/ 6836 h 10768"/>
              <a:gd name="connsiteX185" fmla="*/ 5942 w 10000"/>
              <a:gd name="connsiteY185" fmla="*/ 7032 h 10768"/>
              <a:gd name="connsiteX186" fmla="*/ 5904 w 10000"/>
              <a:gd name="connsiteY186" fmla="*/ 7232 h 10768"/>
              <a:gd name="connsiteX187" fmla="*/ 5888 w 10000"/>
              <a:gd name="connsiteY187" fmla="*/ 7443 h 10768"/>
              <a:gd name="connsiteX188" fmla="*/ 5879 w 10000"/>
              <a:gd name="connsiteY188" fmla="*/ 7655 h 10768"/>
              <a:gd name="connsiteX189" fmla="*/ 5888 w 10000"/>
              <a:gd name="connsiteY189" fmla="*/ 7867 h 10768"/>
              <a:gd name="connsiteX190" fmla="*/ 5904 w 10000"/>
              <a:gd name="connsiteY190" fmla="*/ 8084 h 10768"/>
              <a:gd name="connsiteX191" fmla="*/ 5925 w 10000"/>
              <a:gd name="connsiteY191" fmla="*/ 8299 h 10768"/>
              <a:gd name="connsiteX192" fmla="*/ 5950 w 10000"/>
              <a:gd name="connsiteY192" fmla="*/ 8510 h 10768"/>
              <a:gd name="connsiteX193" fmla="*/ 5954 w 10000"/>
              <a:gd name="connsiteY193" fmla="*/ 8820 h 10768"/>
              <a:gd name="connsiteX194" fmla="*/ 5933 w 10000"/>
              <a:gd name="connsiteY194" fmla="*/ 9130 h 10768"/>
              <a:gd name="connsiteX195" fmla="*/ 5896 w 10000"/>
              <a:gd name="connsiteY195" fmla="*/ 9428 h 10768"/>
              <a:gd name="connsiteX196" fmla="*/ 5850 w 10000"/>
              <a:gd name="connsiteY196" fmla="*/ 9720 h 10768"/>
              <a:gd name="connsiteX197" fmla="*/ 5756 w 10000"/>
              <a:gd name="connsiteY197" fmla="*/ 10714 h 10768"/>
              <a:gd name="connsiteX198" fmla="*/ 3964 w 10000"/>
              <a:gd name="connsiteY198" fmla="*/ 10768 h 10768"/>
              <a:gd name="connsiteX199" fmla="*/ 3043 w 10000"/>
              <a:gd name="connsiteY199" fmla="*/ 9881 h 10768"/>
              <a:gd name="connsiteX200" fmla="*/ 4546 w 10000"/>
              <a:gd name="connsiteY200" fmla="*/ 9848 h 10768"/>
              <a:gd name="connsiteX201" fmla="*/ 4629 w 10000"/>
              <a:gd name="connsiteY201" fmla="*/ 9687 h 10768"/>
              <a:gd name="connsiteX202" fmla="*/ 4700 w 10000"/>
              <a:gd name="connsiteY202" fmla="*/ 9508 h 10768"/>
              <a:gd name="connsiteX203" fmla="*/ 4767 w 10000"/>
              <a:gd name="connsiteY203" fmla="*/ 9309 h 10768"/>
              <a:gd name="connsiteX204" fmla="*/ 4829 w 10000"/>
              <a:gd name="connsiteY204" fmla="*/ 9097 h 10768"/>
              <a:gd name="connsiteX205" fmla="*/ 4879 w 10000"/>
              <a:gd name="connsiteY205" fmla="*/ 8868 h 10768"/>
              <a:gd name="connsiteX206" fmla="*/ 4917 w 10000"/>
              <a:gd name="connsiteY206" fmla="*/ 8635 h 10768"/>
              <a:gd name="connsiteX207" fmla="*/ 4954 w 10000"/>
              <a:gd name="connsiteY207" fmla="*/ 8391 h 10768"/>
              <a:gd name="connsiteX208" fmla="*/ 4979 w 10000"/>
              <a:gd name="connsiteY208" fmla="*/ 8144 h 10768"/>
              <a:gd name="connsiteX209" fmla="*/ 5000 w 10000"/>
              <a:gd name="connsiteY209" fmla="*/ 7887 h 10768"/>
              <a:gd name="connsiteX210" fmla="*/ 5000 w 10000"/>
              <a:gd name="connsiteY210" fmla="*/ 7634 h 10768"/>
              <a:gd name="connsiteX211" fmla="*/ 5000 w 10000"/>
              <a:gd name="connsiteY211" fmla="*/ 7384 h 10768"/>
              <a:gd name="connsiteX212" fmla="*/ 4979 w 10000"/>
              <a:gd name="connsiteY212" fmla="*/ 7133 h 10768"/>
              <a:gd name="connsiteX213" fmla="*/ 4950 w 10000"/>
              <a:gd name="connsiteY213" fmla="*/ 6892 h 10768"/>
              <a:gd name="connsiteX214" fmla="*/ 4913 w 10000"/>
              <a:gd name="connsiteY214" fmla="*/ 6657 h 10768"/>
              <a:gd name="connsiteX215" fmla="*/ 4858 w 10000"/>
              <a:gd name="connsiteY215" fmla="*/ 6430 h 10768"/>
              <a:gd name="connsiteX216" fmla="*/ 4783 w 10000"/>
              <a:gd name="connsiteY216" fmla="*/ 6219 h 10768"/>
              <a:gd name="connsiteX217" fmla="*/ 4700 w 10000"/>
              <a:gd name="connsiteY217" fmla="*/ 6019 h 10768"/>
              <a:gd name="connsiteX218" fmla="*/ 4600 w 10000"/>
              <a:gd name="connsiteY218" fmla="*/ 5840 h 10768"/>
              <a:gd name="connsiteX219" fmla="*/ 4488 w 10000"/>
              <a:gd name="connsiteY219" fmla="*/ 5682 h 10768"/>
              <a:gd name="connsiteX220" fmla="*/ 4358 w 10000"/>
              <a:gd name="connsiteY220" fmla="*/ 5542 h 10768"/>
              <a:gd name="connsiteX221" fmla="*/ 4213 w 10000"/>
              <a:gd name="connsiteY221" fmla="*/ 5429 h 10768"/>
              <a:gd name="connsiteX222" fmla="*/ 4046 w 10000"/>
              <a:gd name="connsiteY222" fmla="*/ 5343 h 10768"/>
              <a:gd name="connsiteX223" fmla="*/ 3904 w 10000"/>
              <a:gd name="connsiteY223" fmla="*/ 5292 h 10768"/>
              <a:gd name="connsiteX224" fmla="*/ 3746 w 10000"/>
              <a:gd name="connsiteY224" fmla="*/ 5271 h 10768"/>
              <a:gd name="connsiteX225" fmla="*/ 3583 w 10000"/>
              <a:gd name="connsiteY225" fmla="*/ 5271 h 10768"/>
              <a:gd name="connsiteX226" fmla="*/ 3413 w 10000"/>
              <a:gd name="connsiteY226" fmla="*/ 5286 h 10768"/>
              <a:gd name="connsiteX227" fmla="*/ 3246 w 10000"/>
              <a:gd name="connsiteY227" fmla="*/ 5310 h 10768"/>
              <a:gd name="connsiteX228" fmla="*/ 3079 w 10000"/>
              <a:gd name="connsiteY228" fmla="*/ 5343 h 10768"/>
              <a:gd name="connsiteX229" fmla="*/ 2913 w 10000"/>
              <a:gd name="connsiteY229" fmla="*/ 5369 h 10768"/>
              <a:gd name="connsiteX230" fmla="*/ 2750 w 10000"/>
              <a:gd name="connsiteY230" fmla="*/ 5396 h 10768"/>
              <a:gd name="connsiteX231" fmla="*/ 2600 w 10000"/>
              <a:gd name="connsiteY231" fmla="*/ 5411 h 10768"/>
              <a:gd name="connsiteX232" fmla="*/ 2258 w 10000"/>
              <a:gd name="connsiteY232" fmla="*/ 5423 h 10768"/>
              <a:gd name="connsiteX233" fmla="*/ 1925 w 10000"/>
              <a:gd name="connsiteY233" fmla="*/ 5411 h 10768"/>
              <a:gd name="connsiteX234" fmla="*/ 1617 w 10000"/>
              <a:gd name="connsiteY234" fmla="*/ 5384 h 10768"/>
              <a:gd name="connsiteX235" fmla="*/ 1321 w 10000"/>
              <a:gd name="connsiteY235" fmla="*/ 5346 h 10768"/>
              <a:gd name="connsiteX236" fmla="*/ 1033 w 10000"/>
              <a:gd name="connsiteY236" fmla="*/ 5298 h 10768"/>
              <a:gd name="connsiteX237" fmla="*/ 758 w 10000"/>
              <a:gd name="connsiteY237" fmla="*/ 5250 h 10768"/>
              <a:gd name="connsiteX238" fmla="*/ 500 w 10000"/>
              <a:gd name="connsiteY238" fmla="*/ 5197 h 10768"/>
              <a:gd name="connsiteX239" fmla="*/ 517 w 10000"/>
              <a:gd name="connsiteY239" fmla="*/ 5137 h 10768"/>
              <a:gd name="connsiteX240" fmla="*/ 871 w 10000"/>
              <a:gd name="connsiteY240" fmla="*/ 5173 h 10768"/>
              <a:gd name="connsiteX241" fmla="*/ 1221 w 10000"/>
              <a:gd name="connsiteY241" fmla="*/ 5197 h 10768"/>
              <a:gd name="connsiteX242" fmla="*/ 1563 w 10000"/>
              <a:gd name="connsiteY242" fmla="*/ 5206 h 10768"/>
              <a:gd name="connsiteX243" fmla="*/ 1896 w 10000"/>
              <a:gd name="connsiteY243" fmla="*/ 5197 h 10768"/>
              <a:gd name="connsiteX244" fmla="*/ 2221 w 10000"/>
              <a:gd name="connsiteY244" fmla="*/ 5164 h 10768"/>
              <a:gd name="connsiteX245" fmla="*/ 2538 w 10000"/>
              <a:gd name="connsiteY245" fmla="*/ 5113 h 10768"/>
              <a:gd name="connsiteX246" fmla="*/ 2842 w 10000"/>
              <a:gd name="connsiteY246" fmla="*/ 5045 h 10768"/>
              <a:gd name="connsiteX247" fmla="*/ 3129 w 10000"/>
              <a:gd name="connsiteY247" fmla="*/ 4946 h 10768"/>
              <a:gd name="connsiteX248" fmla="*/ 3500 w 10000"/>
              <a:gd name="connsiteY248" fmla="*/ 4815 h 10768"/>
              <a:gd name="connsiteX249" fmla="*/ 2821 w 10000"/>
              <a:gd name="connsiteY249" fmla="*/ 4389 h 10768"/>
              <a:gd name="connsiteX250" fmla="*/ 2213 w 10000"/>
              <a:gd name="connsiteY250" fmla="*/ 3912 h 10768"/>
              <a:gd name="connsiteX251" fmla="*/ 1879 w 10000"/>
              <a:gd name="connsiteY251" fmla="*/ 3939 h 10768"/>
              <a:gd name="connsiteX252" fmla="*/ 1554 w 10000"/>
              <a:gd name="connsiteY252" fmla="*/ 3939 h 10768"/>
              <a:gd name="connsiteX253" fmla="*/ 1258 w 10000"/>
              <a:gd name="connsiteY253" fmla="*/ 3912 h 10768"/>
              <a:gd name="connsiteX254" fmla="*/ 979 w 10000"/>
              <a:gd name="connsiteY254" fmla="*/ 3856 h 10768"/>
              <a:gd name="connsiteX255" fmla="*/ 721 w 10000"/>
              <a:gd name="connsiteY255" fmla="*/ 3775 h 10768"/>
              <a:gd name="connsiteX256" fmla="*/ 496 w 10000"/>
              <a:gd name="connsiteY256" fmla="*/ 3674 h 10768"/>
              <a:gd name="connsiteX257" fmla="*/ 296 w 10000"/>
              <a:gd name="connsiteY257" fmla="*/ 3549 h 10768"/>
              <a:gd name="connsiteX258" fmla="*/ 129 w 10000"/>
              <a:gd name="connsiteY258" fmla="*/ 3403 h 10768"/>
              <a:gd name="connsiteX259" fmla="*/ 0 w 10000"/>
              <a:gd name="connsiteY259" fmla="*/ 3245 h 10768"/>
              <a:gd name="connsiteX260" fmla="*/ 17 w 10000"/>
              <a:gd name="connsiteY260" fmla="*/ 3218 h 10768"/>
              <a:gd name="connsiteX261" fmla="*/ 71 w 10000"/>
              <a:gd name="connsiteY261" fmla="*/ 3245 h 10768"/>
              <a:gd name="connsiteX262" fmla="*/ 138 w 10000"/>
              <a:gd name="connsiteY262" fmla="*/ 3349 h 10768"/>
              <a:gd name="connsiteX263" fmla="*/ 246 w 10000"/>
              <a:gd name="connsiteY263" fmla="*/ 3439 h 10768"/>
              <a:gd name="connsiteX264" fmla="*/ 379 w 10000"/>
              <a:gd name="connsiteY264" fmla="*/ 3528 h 10768"/>
              <a:gd name="connsiteX265" fmla="*/ 538 w 10000"/>
              <a:gd name="connsiteY265" fmla="*/ 3597 h 10768"/>
              <a:gd name="connsiteX266" fmla="*/ 721 w 10000"/>
              <a:gd name="connsiteY266" fmla="*/ 3656 h 10768"/>
              <a:gd name="connsiteX267" fmla="*/ 913 w 10000"/>
              <a:gd name="connsiteY267" fmla="*/ 3701 h 10768"/>
              <a:gd name="connsiteX268" fmla="*/ 1117 w 10000"/>
              <a:gd name="connsiteY268" fmla="*/ 3728 h 10768"/>
              <a:gd name="connsiteX269" fmla="*/ 1329 w 10000"/>
              <a:gd name="connsiteY269" fmla="*/ 3737 h 10768"/>
              <a:gd name="connsiteX270" fmla="*/ 1533 w 10000"/>
              <a:gd name="connsiteY270" fmla="*/ 3734 h 10768"/>
              <a:gd name="connsiteX271" fmla="*/ 1646 w 10000"/>
              <a:gd name="connsiteY271" fmla="*/ 3722 h 10768"/>
              <a:gd name="connsiteX272" fmla="*/ 1746 w 10000"/>
              <a:gd name="connsiteY272" fmla="*/ 3722 h 10768"/>
              <a:gd name="connsiteX273" fmla="*/ 1833 w 10000"/>
              <a:gd name="connsiteY273" fmla="*/ 3710 h 10768"/>
              <a:gd name="connsiteX274" fmla="*/ 1917 w 10000"/>
              <a:gd name="connsiteY274" fmla="*/ 3695 h 10768"/>
              <a:gd name="connsiteX275" fmla="*/ 1988 w 10000"/>
              <a:gd name="connsiteY275" fmla="*/ 3662 h 10768"/>
              <a:gd name="connsiteX276" fmla="*/ 1788 w 10000"/>
              <a:gd name="connsiteY276" fmla="*/ 3391 h 10768"/>
              <a:gd name="connsiteX277" fmla="*/ 1617 w 10000"/>
              <a:gd name="connsiteY277" fmla="*/ 3126 h 10768"/>
              <a:gd name="connsiteX278" fmla="*/ 1454 w 10000"/>
              <a:gd name="connsiteY278" fmla="*/ 2849 h 10768"/>
              <a:gd name="connsiteX279" fmla="*/ 1313 w 10000"/>
              <a:gd name="connsiteY279" fmla="*/ 2563 h 10768"/>
              <a:gd name="connsiteX280" fmla="*/ 1175 w 10000"/>
              <a:gd name="connsiteY280" fmla="*/ 2253 h 10768"/>
              <a:gd name="connsiteX281" fmla="*/ 1046 w 10000"/>
              <a:gd name="connsiteY281" fmla="*/ 1919 h 10768"/>
              <a:gd name="connsiteX282" fmla="*/ 1033 w 10000"/>
              <a:gd name="connsiteY282" fmla="*/ 1859 h 10768"/>
              <a:gd name="connsiteX283" fmla="*/ 1000 w 10000"/>
              <a:gd name="connsiteY283" fmla="*/ 1776 h 10768"/>
              <a:gd name="connsiteX284" fmla="*/ 979 w 10000"/>
              <a:gd name="connsiteY284" fmla="*/ 1684 h 10768"/>
              <a:gd name="connsiteX285" fmla="*/ 950 w 10000"/>
              <a:gd name="connsiteY285" fmla="*/ 1591 h 10768"/>
              <a:gd name="connsiteX286" fmla="*/ 925 w 10000"/>
              <a:gd name="connsiteY286" fmla="*/ 1490 h 10768"/>
              <a:gd name="connsiteX287" fmla="*/ 917 w 10000"/>
              <a:gd name="connsiteY287" fmla="*/ 1397 h 10768"/>
              <a:gd name="connsiteX288" fmla="*/ 917 w 10000"/>
              <a:gd name="connsiteY288" fmla="*/ 1311 h 10768"/>
              <a:gd name="connsiteX289" fmla="*/ 933 w 10000"/>
              <a:gd name="connsiteY289" fmla="*/ 1234 h 10768"/>
              <a:gd name="connsiteX290" fmla="*/ 963 w 10000"/>
              <a:gd name="connsiteY290" fmla="*/ 1180 h 10768"/>
              <a:gd name="connsiteX291" fmla="*/ 1000 w 10000"/>
              <a:gd name="connsiteY291" fmla="*/ 1192 h 10768"/>
              <a:gd name="connsiteX292" fmla="*/ 1033 w 10000"/>
              <a:gd name="connsiteY292" fmla="*/ 1496 h 10768"/>
              <a:gd name="connsiteX293" fmla="*/ 1108 w 10000"/>
              <a:gd name="connsiteY293" fmla="*/ 1800 h 10768"/>
              <a:gd name="connsiteX294" fmla="*/ 1221 w 10000"/>
              <a:gd name="connsiteY294" fmla="*/ 2098 h 10768"/>
              <a:gd name="connsiteX295" fmla="*/ 1358 w 10000"/>
              <a:gd name="connsiteY295" fmla="*/ 2372 h 10768"/>
              <a:gd name="connsiteX296" fmla="*/ 1508 w 10000"/>
              <a:gd name="connsiteY296" fmla="*/ 2628 h 10768"/>
              <a:gd name="connsiteX297" fmla="*/ 1646 w 10000"/>
              <a:gd name="connsiteY297" fmla="*/ 2795 h 10768"/>
              <a:gd name="connsiteX298" fmla="*/ 1629 w 10000"/>
              <a:gd name="connsiteY298" fmla="*/ 2801 h 10768"/>
              <a:gd name="connsiteX299" fmla="*/ 1629 w 10000"/>
              <a:gd name="connsiteY299" fmla="*/ 2807 h 10768"/>
              <a:gd name="connsiteX300" fmla="*/ 1638 w 10000"/>
              <a:gd name="connsiteY300" fmla="*/ 2813 h 10768"/>
              <a:gd name="connsiteX301" fmla="*/ 1646 w 10000"/>
              <a:gd name="connsiteY301" fmla="*/ 2816 h 10768"/>
              <a:gd name="connsiteX302" fmla="*/ 1663 w 10000"/>
              <a:gd name="connsiteY302" fmla="*/ 2822 h 10768"/>
              <a:gd name="connsiteX303" fmla="*/ 1667 w 10000"/>
              <a:gd name="connsiteY303" fmla="*/ 2834 h 10768"/>
              <a:gd name="connsiteX304" fmla="*/ 1675 w 10000"/>
              <a:gd name="connsiteY304" fmla="*/ 2840 h 10768"/>
              <a:gd name="connsiteX305" fmla="*/ 1683 w 10000"/>
              <a:gd name="connsiteY305" fmla="*/ 2849 h 10768"/>
              <a:gd name="connsiteX306" fmla="*/ 1683 w 10000"/>
              <a:gd name="connsiteY306" fmla="*/ 2843 h 10768"/>
              <a:gd name="connsiteX307" fmla="*/ 1675 w 10000"/>
              <a:gd name="connsiteY307" fmla="*/ 2840 h 10768"/>
              <a:gd name="connsiteX308" fmla="*/ 1675 w 10000"/>
              <a:gd name="connsiteY308" fmla="*/ 2840 h 10768"/>
              <a:gd name="connsiteX309" fmla="*/ 1646 w 10000"/>
              <a:gd name="connsiteY309" fmla="*/ 2795 h 10768"/>
              <a:gd name="connsiteX310" fmla="*/ 1746 w 10000"/>
              <a:gd name="connsiteY310" fmla="*/ 2741 h 10768"/>
              <a:gd name="connsiteX311" fmla="*/ 1842 w 10000"/>
              <a:gd name="connsiteY311" fmla="*/ 2649 h 10768"/>
              <a:gd name="connsiteX312" fmla="*/ 1933 w 10000"/>
              <a:gd name="connsiteY312" fmla="*/ 2542 h 10768"/>
              <a:gd name="connsiteX313" fmla="*/ 2017 w 10000"/>
              <a:gd name="connsiteY313" fmla="*/ 2411 h 10768"/>
              <a:gd name="connsiteX314" fmla="*/ 2092 w 10000"/>
              <a:gd name="connsiteY314" fmla="*/ 2265 h 10768"/>
              <a:gd name="connsiteX315" fmla="*/ 2163 w 10000"/>
              <a:gd name="connsiteY315" fmla="*/ 2113 h 10768"/>
              <a:gd name="connsiteX316" fmla="*/ 2221 w 10000"/>
              <a:gd name="connsiteY316" fmla="*/ 1955 h 10768"/>
              <a:gd name="connsiteX317" fmla="*/ 2275 w 10000"/>
              <a:gd name="connsiteY317" fmla="*/ 1803 h 10768"/>
              <a:gd name="connsiteX318" fmla="*/ 2321 w 10000"/>
              <a:gd name="connsiteY318" fmla="*/ 1657 h 10768"/>
              <a:gd name="connsiteX319" fmla="*/ 2329 w 10000"/>
              <a:gd name="connsiteY319" fmla="*/ 1853 h 10768"/>
              <a:gd name="connsiteX320" fmla="*/ 2321 w 10000"/>
              <a:gd name="connsiteY320" fmla="*/ 2032 h 10768"/>
              <a:gd name="connsiteX321" fmla="*/ 2283 w 10000"/>
              <a:gd name="connsiteY321" fmla="*/ 2199 h 10768"/>
              <a:gd name="connsiteX322" fmla="*/ 2229 w 10000"/>
              <a:gd name="connsiteY322" fmla="*/ 2366 h 10768"/>
              <a:gd name="connsiteX323" fmla="*/ 2154 w 10000"/>
              <a:gd name="connsiteY323" fmla="*/ 2524 h 10768"/>
              <a:gd name="connsiteX324" fmla="*/ 2046 w 10000"/>
              <a:gd name="connsiteY324" fmla="*/ 2682 h 10768"/>
              <a:gd name="connsiteX325" fmla="*/ 1796 w 10000"/>
              <a:gd name="connsiteY325" fmla="*/ 3027 h 10768"/>
              <a:gd name="connsiteX326" fmla="*/ 2054 w 10000"/>
              <a:gd name="connsiteY326" fmla="*/ 3305 h 10768"/>
              <a:gd name="connsiteX327" fmla="*/ 2333 w 10000"/>
              <a:gd name="connsiteY327" fmla="*/ 3564 h 10768"/>
              <a:gd name="connsiteX328" fmla="*/ 2638 w 10000"/>
              <a:gd name="connsiteY328" fmla="*/ 3808 h 10768"/>
              <a:gd name="connsiteX329" fmla="*/ 2963 w 10000"/>
              <a:gd name="connsiteY329" fmla="*/ 4032 h 10768"/>
              <a:gd name="connsiteX330" fmla="*/ 4129 w 10000"/>
              <a:gd name="connsiteY330" fmla="*/ 4610 h 10768"/>
              <a:gd name="connsiteX331" fmla="*/ 4167 w 10000"/>
              <a:gd name="connsiteY331" fmla="*/ 4589 h 10768"/>
              <a:gd name="connsiteX332" fmla="*/ 4071 w 10000"/>
              <a:gd name="connsiteY332" fmla="*/ 4333 h 10768"/>
              <a:gd name="connsiteX333" fmla="*/ 3996 w 10000"/>
              <a:gd name="connsiteY333" fmla="*/ 4058 h 10768"/>
              <a:gd name="connsiteX334" fmla="*/ 3933 w 10000"/>
              <a:gd name="connsiteY334" fmla="*/ 3760 h 10768"/>
              <a:gd name="connsiteX335" fmla="*/ 3904 w 10000"/>
              <a:gd name="connsiteY335" fmla="*/ 3456 h 10768"/>
              <a:gd name="connsiteX336" fmla="*/ 3879 w 10000"/>
              <a:gd name="connsiteY336" fmla="*/ 3138 h 10768"/>
              <a:gd name="connsiteX337" fmla="*/ 3879 w 10000"/>
              <a:gd name="connsiteY337" fmla="*/ 2813 h 10768"/>
              <a:gd name="connsiteX338" fmla="*/ 3896 w 10000"/>
              <a:gd name="connsiteY338" fmla="*/ 2485 h 10768"/>
              <a:gd name="connsiteX339" fmla="*/ 3933 w 10000"/>
              <a:gd name="connsiteY339" fmla="*/ 2160 h 10768"/>
              <a:gd name="connsiteX340" fmla="*/ 3988 w 10000"/>
              <a:gd name="connsiteY340" fmla="*/ 1836 h 10768"/>
              <a:gd name="connsiteX341" fmla="*/ 4046 w 10000"/>
              <a:gd name="connsiteY341" fmla="*/ 1523 h 10768"/>
              <a:gd name="connsiteX342" fmla="*/ 4129 w 10000"/>
              <a:gd name="connsiteY342" fmla="*/ 1219 h 10768"/>
              <a:gd name="connsiteX343" fmla="*/ 4229 w 10000"/>
              <a:gd name="connsiteY343" fmla="*/ 933 h 10768"/>
              <a:gd name="connsiteX344" fmla="*/ 4333 w 10000"/>
              <a:gd name="connsiteY344" fmla="*/ 662 h 10768"/>
              <a:gd name="connsiteX345" fmla="*/ 4454 w 10000"/>
              <a:gd name="connsiteY345" fmla="*/ 417 h 10768"/>
              <a:gd name="connsiteX346" fmla="*/ 4583 w 10000"/>
              <a:gd name="connsiteY346" fmla="*/ 194 h 10768"/>
              <a:gd name="connsiteX347" fmla="*/ 4738 w 10000"/>
              <a:gd name="connsiteY347" fmla="*/ 0 h 10768"/>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117 w 10000"/>
              <a:gd name="connsiteY198" fmla="*/ 10686 h 10714"/>
              <a:gd name="connsiteX199" fmla="*/ 3043 w 10000"/>
              <a:gd name="connsiteY199" fmla="*/ 988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117 w 10000"/>
              <a:gd name="connsiteY198" fmla="*/ 10686 h 10714"/>
              <a:gd name="connsiteX199" fmla="*/ 4309 w 10000"/>
              <a:gd name="connsiteY199" fmla="*/ 10293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41"/>
              <a:gd name="connsiteX1" fmla="*/ 4721 w 10000"/>
              <a:gd name="connsiteY1" fmla="*/ 48 h 10741"/>
              <a:gd name="connsiteX2" fmla="*/ 4713 w 10000"/>
              <a:gd name="connsiteY2" fmla="*/ 80 h 10741"/>
              <a:gd name="connsiteX3" fmla="*/ 4704 w 10000"/>
              <a:gd name="connsiteY3" fmla="*/ 101 h 10741"/>
              <a:gd name="connsiteX4" fmla="*/ 4704 w 10000"/>
              <a:gd name="connsiteY4" fmla="*/ 113 h 10741"/>
              <a:gd name="connsiteX5" fmla="*/ 4713 w 10000"/>
              <a:gd name="connsiteY5" fmla="*/ 119 h 10741"/>
              <a:gd name="connsiteX6" fmla="*/ 4713 w 10000"/>
              <a:gd name="connsiteY6" fmla="*/ 125 h 10741"/>
              <a:gd name="connsiteX7" fmla="*/ 4721 w 10000"/>
              <a:gd name="connsiteY7" fmla="*/ 125 h 10741"/>
              <a:gd name="connsiteX8" fmla="*/ 4721 w 10000"/>
              <a:gd name="connsiteY8" fmla="*/ 125 h 10741"/>
              <a:gd name="connsiteX9" fmla="*/ 4721 w 10000"/>
              <a:gd name="connsiteY9" fmla="*/ 134 h 10741"/>
              <a:gd name="connsiteX10" fmla="*/ 4713 w 10000"/>
              <a:gd name="connsiteY10" fmla="*/ 152 h 10741"/>
              <a:gd name="connsiteX11" fmla="*/ 4704 w 10000"/>
              <a:gd name="connsiteY11" fmla="*/ 179 h 10741"/>
              <a:gd name="connsiteX12" fmla="*/ 4692 w 10000"/>
              <a:gd name="connsiteY12" fmla="*/ 221 h 10741"/>
              <a:gd name="connsiteX13" fmla="*/ 4667 w 10000"/>
              <a:gd name="connsiteY13" fmla="*/ 280 h 10741"/>
              <a:gd name="connsiteX14" fmla="*/ 4629 w 10000"/>
              <a:gd name="connsiteY14" fmla="*/ 364 h 10741"/>
              <a:gd name="connsiteX15" fmla="*/ 4592 w 10000"/>
              <a:gd name="connsiteY15" fmla="*/ 465 h 10741"/>
              <a:gd name="connsiteX16" fmla="*/ 4533 w 10000"/>
              <a:gd name="connsiteY16" fmla="*/ 596 h 10741"/>
              <a:gd name="connsiteX17" fmla="*/ 4463 w 10000"/>
              <a:gd name="connsiteY17" fmla="*/ 754 h 10741"/>
              <a:gd name="connsiteX18" fmla="*/ 4379 w 10000"/>
              <a:gd name="connsiteY18" fmla="*/ 1001 h 10741"/>
              <a:gd name="connsiteX19" fmla="*/ 4321 w 10000"/>
              <a:gd name="connsiteY19" fmla="*/ 1266 h 10741"/>
              <a:gd name="connsiteX20" fmla="*/ 4275 w 10000"/>
              <a:gd name="connsiteY20" fmla="*/ 1538 h 10741"/>
              <a:gd name="connsiteX21" fmla="*/ 4213 w 10000"/>
              <a:gd name="connsiteY21" fmla="*/ 1827 h 10741"/>
              <a:gd name="connsiteX22" fmla="*/ 4204 w 10000"/>
              <a:gd name="connsiteY22" fmla="*/ 1889 h 10741"/>
              <a:gd name="connsiteX23" fmla="*/ 4192 w 10000"/>
              <a:gd name="connsiteY23" fmla="*/ 1982 h 10741"/>
              <a:gd name="connsiteX24" fmla="*/ 4183 w 10000"/>
              <a:gd name="connsiteY24" fmla="*/ 2080 h 10741"/>
              <a:gd name="connsiteX25" fmla="*/ 4175 w 10000"/>
              <a:gd name="connsiteY25" fmla="*/ 2187 h 10741"/>
              <a:gd name="connsiteX26" fmla="*/ 4175 w 10000"/>
              <a:gd name="connsiteY26" fmla="*/ 2297 h 10741"/>
              <a:gd name="connsiteX27" fmla="*/ 4192 w 10000"/>
              <a:gd name="connsiteY27" fmla="*/ 2396 h 10741"/>
              <a:gd name="connsiteX28" fmla="*/ 4213 w 10000"/>
              <a:gd name="connsiteY28" fmla="*/ 2482 h 10741"/>
              <a:gd name="connsiteX29" fmla="*/ 4250 w 10000"/>
              <a:gd name="connsiteY29" fmla="*/ 2542 h 10741"/>
              <a:gd name="connsiteX30" fmla="*/ 4450 w 10000"/>
              <a:gd name="connsiteY30" fmla="*/ 2530 h 10741"/>
              <a:gd name="connsiteX31" fmla="*/ 4646 w 10000"/>
              <a:gd name="connsiteY31" fmla="*/ 2482 h 10741"/>
              <a:gd name="connsiteX32" fmla="*/ 4833 w 10000"/>
              <a:gd name="connsiteY32" fmla="*/ 2405 h 10741"/>
              <a:gd name="connsiteX33" fmla="*/ 5025 w 10000"/>
              <a:gd name="connsiteY33" fmla="*/ 2297 h 10741"/>
              <a:gd name="connsiteX34" fmla="*/ 5200 w 10000"/>
              <a:gd name="connsiteY34" fmla="*/ 2172 h 10741"/>
              <a:gd name="connsiteX35" fmla="*/ 5371 w 10000"/>
              <a:gd name="connsiteY35" fmla="*/ 2020 h 10741"/>
              <a:gd name="connsiteX36" fmla="*/ 5533 w 10000"/>
              <a:gd name="connsiteY36" fmla="*/ 1859 h 10741"/>
              <a:gd name="connsiteX37" fmla="*/ 5683 w 10000"/>
              <a:gd name="connsiteY37" fmla="*/ 1690 h 10741"/>
              <a:gd name="connsiteX38" fmla="*/ 5829 w 10000"/>
              <a:gd name="connsiteY38" fmla="*/ 1511 h 10741"/>
              <a:gd name="connsiteX39" fmla="*/ 5954 w 10000"/>
              <a:gd name="connsiteY39" fmla="*/ 1326 h 10741"/>
              <a:gd name="connsiteX40" fmla="*/ 6071 w 10000"/>
              <a:gd name="connsiteY40" fmla="*/ 1147 h 10741"/>
              <a:gd name="connsiteX41" fmla="*/ 6167 w 10000"/>
              <a:gd name="connsiteY41" fmla="*/ 974 h 10741"/>
              <a:gd name="connsiteX42" fmla="*/ 6213 w 10000"/>
              <a:gd name="connsiteY42" fmla="*/ 974 h 10741"/>
              <a:gd name="connsiteX43" fmla="*/ 6213 w 10000"/>
              <a:gd name="connsiteY43" fmla="*/ 992 h 10741"/>
              <a:gd name="connsiteX44" fmla="*/ 6138 w 10000"/>
              <a:gd name="connsiteY44" fmla="*/ 1165 h 10741"/>
              <a:gd name="connsiteX45" fmla="*/ 6054 w 10000"/>
              <a:gd name="connsiteY45" fmla="*/ 1344 h 10741"/>
              <a:gd name="connsiteX46" fmla="*/ 5963 w 10000"/>
              <a:gd name="connsiteY46" fmla="*/ 1517 h 10741"/>
              <a:gd name="connsiteX47" fmla="*/ 5871 w 10000"/>
              <a:gd name="connsiteY47" fmla="*/ 1684 h 10741"/>
              <a:gd name="connsiteX48" fmla="*/ 5775 w 10000"/>
              <a:gd name="connsiteY48" fmla="*/ 1847 h 10741"/>
              <a:gd name="connsiteX49" fmla="*/ 5667 w 10000"/>
              <a:gd name="connsiteY49" fmla="*/ 1999 h 10741"/>
              <a:gd name="connsiteX50" fmla="*/ 5554 w 10000"/>
              <a:gd name="connsiteY50" fmla="*/ 2145 h 10741"/>
              <a:gd name="connsiteX51" fmla="*/ 5417 w 10000"/>
              <a:gd name="connsiteY51" fmla="*/ 2279 h 10741"/>
              <a:gd name="connsiteX52" fmla="*/ 5275 w 10000"/>
              <a:gd name="connsiteY52" fmla="*/ 2411 h 10741"/>
              <a:gd name="connsiteX53" fmla="*/ 5108 w 10000"/>
              <a:gd name="connsiteY53" fmla="*/ 2518 h 10741"/>
              <a:gd name="connsiteX54" fmla="*/ 4917 w 10000"/>
              <a:gd name="connsiteY54" fmla="*/ 2616 h 10741"/>
              <a:gd name="connsiteX55" fmla="*/ 4704 w 10000"/>
              <a:gd name="connsiteY55" fmla="*/ 2703 h 10741"/>
              <a:gd name="connsiteX56" fmla="*/ 4479 w 10000"/>
              <a:gd name="connsiteY56" fmla="*/ 2768 h 10741"/>
              <a:gd name="connsiteX57" fmla="*/ 4213 w 10000"/>
              <a:gd name="connsiteY57" fmla="*/ 2813 h 10741"/>
              <a:gd name="connsiteX58" fmla="*/ 4221 w 10000"/>
              <a:gd name="connsiteY58" fmla="*/ 3126 h 10741"/>
              <a:gd name="connsiteX59" fmla="*/ 4258 w 10000"/>
              <a:gd name="connsiteY59" fmla="*/ 3424 h 10741"/>
              <a:gd name="connsiteX60" fmla="*/ 4321 w 10000"/>
              <a:gd name="connsiteY60" fmla="*/ 3707 h 10741"/>
              <a:gd name="connsiteX61" fmla="*/ 4404 w 10000"/>
              <a:gd name="connsiteY61" fmla="*/ 3975 h 10741"/>
              <a:gd name="connsiteX62" fmla="*/ 4508 w 10000"/>
              <a:gd name="connsiteY62" fmla="*/ 4231 h 10741"/>
              <a:gd name="connsiteX63" fmla="*/ 4621 w 10000"/>
              <a:gd name="connsiteY63" fmla="*/ 4476 h 10741"/>
              <a:gd name="connsiteX64" fmla="*/ 4750 w 10000"/>
              <a:gd name="connsiteY64" fmla="*/ 4708 h 10741"/>
              <a:gd name="connsiteX65" fmla="*/ 4879 w 10000"/>
              <a:gd name="connsiteY65" fmla="*/ 4934 h 10741"/>
              <a:gd name="connsiteX66" fmla="*/ 4917 w 10000"/>
              <a:gd name="connsiteY66" fmla="*/ 4988 h 10741"/>
              <a:gd name="connsiteX67" fmla="*/ 4950 w 10000"/>
              <a:gd name="connsiteY67" fmla="*/ 5054 h 10741"/>
              <a:gd name="connsiteX68" fmla="*/ 4996 w 10000"/>
              <a:gd name="connsiteY68" fmla="*/ 5125 h 10741"/>
              <a:gd name="connsiteX69" fmla="*/ 5038 w 10000"/>
              <a:gd name="connsiteY69" fmla="*/ 5200 h 10741"/>
              <a:gd name="connsiteX70" fmla="*/ 5092 w 10000"/>
              <a:gd name="connsiteY70" fmla="*/ 5271 h 10741"/>
              <a:gd name="connsiteX71" fmla="*/ 5154 w 10000"/>
              <a:gd name="connsiteY71" fmla="*/ 5331 h 10741"/>
              <a:gd name="connsiteX72" fmla="*/ 5229 w 10000"/>
              <a:gd name="connsiteY72" fmla="*/ 5384 h 10741"/>
              <a:gd name="connsiteX73" fmla="*/ 5313 w 10000"/>
              <a:gd name="connsiteY73" fmla="*/ 5423 h 10741"/>
              <a:gd name="connsiteX74" fmla="*/ 5413 w 10000"/>
              <a:gd name="connsiteY74" fmla="*/ 5438 h 10741"/>
              <a:gd name="connsiteX75" fmla="*/ 5517 w 10000"/>
              <a:gd name="connsiteY75" fmla="*/ 5435 h 10741"/>
              <a:gd name="connsiteX76" fmla="*/ 5704 w 10000"/>
              <a:gd name="connsiteY76" fmla="*/ 5390 h 10741"/>
              <a:gd name="connsiteX77" fmla="*/ 5871 w 10000"/>
              <a:gd name="connsiteY77" fmla="*/ 5316 h 10741"/>
              <a:gd name="connsiteX78" fmla="*/ 6033 w 10000"/>
              <a:gd name="connsiteY78" fmla="*/ 5223 h 10741"/>
              <a:gd name="connsiteX79" fmla="*/ 6167 w 10000"/>
              <a:gd name="connsiteY79" fmla="*/ 5113 h 10741"/>
              <a:gd name="connsiteX80" fmla="*/ 6296 w 10000"/>
              <a:gd name="connsiteY80" fmla="*/ 4994 h 10741"/>
              <a:gd name="connsiteX81" fmla="*/ 6417 w 10000"/>
              <a:gd name="connsiteY81" fmla="*/ 4869 h 10741"/>
              <a:gd name="connsiteX82" fmla="*/ 6525 w 10000"/>
              <a:gd name="connsiteY82" fmla="*/ 4750 h 10741"/>
              <a:gd name="connsiteX83" fmla="*/ 6617 w 10000"/>
              <a:gd name="connsiteY83" fmla="*/ 4636 h 10741"/>
              <a:gd name="connsiteX84" fmla="*/ 6821 w 10000"/>
              <a:gd name="connsiteY84" fmla="*/ 4377 h 10741"/>
              <a:gd name="connsiteX85" fmla="*/ 7017 w 10000"/>
              <a:gd name="connsiteY85" fmla="*/ 4085 h 10741"/>
              <a:gd name="connsiteX86" fmla="*/ 7213 w 10000"/>
              <a:gd name="connsiteY86" fmla="*/ 3766 h 10741"/>
              <a:gd name="connsiteX87" fmla="*/ 7396 w 10000"/>
              <a:gd name="connsiteY87" fmla="*/ 3418 h 10741"/>
              <a:gd name="connsiteX88" fmla="*/ 7563 w 10000"/>
              <a:gd name="connsiteY88" fmla="*/ 3051 h 10741"/>
              <a:gd name="connsiteX89" fmla="*/ 7713 w 10000"/>
              <a:gd name="connsiteY89" fmla="*/ 2661 h 10741"/>
              <a:gd name="connsiteX90" fmla="*/ 7850 w 10000"/>
              <a:gd name="connsiteY90" fmla="*/ 2253 h 10741"/>
              <a:gd name="connsiteX91" fmla="*/ 7950 w 10000"/>
              <a:gd name="connsiteY91" fmla="*/ 1830 h 10741"/>
              <a:gd name="connsiteX92" fmla="*/ 8025 w 10000"/>
              <a:gd name="connsiteY92" fmla="*/ 1397 h 10741"/>
              <a:gd name="connsiteX93" fmla="*/ 8071 w 10000"/>
              <a:gd name="connsiteY93" fmla="*/ 954 h 10741"/>
              <a:gd name="connsiteX94" fmla="*/ 8108 w 10000"/>
              <a:gd name="connsiteY94" fmla="*/ 974 h 10741"/>
              <a:gd name="connsiteX95" fmla="*/ 8138 w 10000"/>
              <a:gd name="connsiteY95" fmla="*/ 1025 h 10741"/>
              <a:gd name="connsiteX96" fmla="*/ 8163 w 10000"/>
              <a:gd name="connsiteY96" fmla="*/ 1100 h 10741"/>
              <a:gd name="connsiteX97" fmla="*/ 8175 w 10000"/>
              <a:gd name="connsiteY97" fmla="*/ 1198 h 10741"/>
              <a:gd name="connsiteX98" fmla="*/ 8183 w 10000"/>
              <a:gd name="connsiteY98" fmla="*/ 1311 h 10741"/>
              <a:gd name="connsiteX99" fmla="*/ 8183 w 10000"/>
              <a:gd name="connsiteY99" fmla="*/ 1442 h 10741"/>
              <a:gd name="connsiteX100" fmla="*/ 8183 w 10000"/>
              <a:gd name="connsiteY100" fmla="*/ 1582 h 10741"/>
              <a:gd name="connsiteX101" fmla="*/ 8175 w 10000"/>
              <a:gd name="connsiteY101" fmla="*/ 1734 h 10741"/>
              <a:gd name="connsiteX102" fmla="*/ 8163 w 10000"/>
              <a:gd name="connsiteY102" fmla="*/ 1889 h 10741"/>
              <a:gd name="connsiteX103" fmla="*/ 8146 w 10000"/>
              <a:gd name="connsiteY103" fmla="*/ 2047 h 10741"/>
              <a:gd name="connsiteX104" fmla="*/ 8121 w 10000"/>
              <a:gd name="connsiteY104" fmla="*/ 2205 h 10741"/>
              <a:gd name="connsiteX105" fmla="*/ 8108 w 10000"/>
              <a:gd name="connsiteY105" fmla="*/ 2357 h 10741"/>
              <a:gd name="connsiteX106" fmla="*/ 8083 w 10000"/>
              <a:gd name="connsiteY106" fmla="*/ 2497 h 10741"/>
              <a:gd name="connsiteX107" fmla="*/ 8063 w 10000"/>
              <a:gd name="connsiteY107" fmla="*/ 2628 h 10741"/>
              <a:gd name="connsiteX108" fmla="*/ 8038 w 10000"/>
              <a:gd name="connsiteY108" fmla="*/ 2741 h 10741"/>
              <a:gd name="connsiteX109" fmla="*/ 8017 w 10000"/>
              <a:gd name="connsiteY109" fmla="*/ 2834 h 10741"/>
              <a:gd name="connsiteX110" fmla="*/ 8000 w 10000"/>
              <a:gd name="connsiteY110" fmla="*/ 2908 h 10741"/>
              <a:gd name="connsiteX111" fmla="*/ 7700 w 10000"/>
              <a:gd name="connsiteY111" fmla="*/ 3754 h 10741"/>
              <a:gd name="connsiteX112" fmla="*/ 7942 w 10000"/>
              <a:gd name="connsiteY112" fmla="*/ 3737 h 10741"/>
              <a:gd name="connsiteX113" fmla="*/ 8167 w 10000"/>
              <a:gd name="connsiteY113" fmla="*/ 3695 h 10741"/>
              <a:gd name="connsiteX114" fmla="*/ 8379 w 10000"/>
              <a:gd name="connsiteY114" fmla="*/ 3635 h 10741"/>
              <a:gd name="connsiteX115" fmla="*/ 8583 w 10000"/>
              <a:gd name="connsiteY115" fmla="*/ 3558 h 10741"/>
              <a:gd name="connsiteX116" fmla="*/ 8767 w 10000"/>
              <a:gd name="connsiteY116" fmla="*/ 3471 h 10741"/>
              <a:gd name="connsiteX117" fmla="*/ 8933 w 10000"/>
              <a:gd name="connsiteY117" fmla="*/ 3376 h 10741"/>
              <a:gd name="connsiteX118" fmla="*/ 9092 w 10000"/>
              <a:gd name="connsiteY118" fmla="*/ 3278 h 10741"/>
              <a:gd name="connsiteX119" fmla="*/ 9238 w 10000"/>
              <a:gd name="connsiteY119" fmla="*/ 3185 h 10741"/>
              <a:gd name="connsiteX120" fmla="*/ 9250 w 10000"/>
              <a:gd name="connsiteY120" fmla="*/ 3230 h 10741"/>
              <a:gd name="connsiteX121" fmla="*/ 9117 w 10000"/>
              <a:gd name="connsiteY121" fmla="*/ 3376 h 10741"/>
              <a:gd name="connsiteX122" fmla="*/ 8954 w 10000"/>
              <a:gd name="connsiteY122" fmla="*/ 3516 h 10741"/>
              <a:gd name="connsiteX123" fmla="*/ 8758 w 10000"/>
              <a:gd name="connsiteY123" fmla="*/ 3641 h 10741"/>
              <a:gd name="connsiteX124" fmla="*/ 8538 w 10000"/>
              <a:gd name="connsiteY124" fmla="*/ 3754 h 10741"/>
              <a:gd name="connsiteX125" fmla="*/ 8304 w 10000"/>
              <a:gd name="connsiteY125" fmla="*/ 3856 h 10741"/>
              <a:gd name="connsiteX126" fmla="*/ 8054 w 10000"/>
              <a:gd name="connsiteY126" fmla="*/ 3945 h 10741"/>
              <a:gd name="connsiteX127" fmla="*/ 7796 w 10000"/>
              <a:gd name="connsiteY127" fmla="*/ 4014 h 10741"/>
              <a:gd name="connsiteX128" fmla="*/ 7533 w 10000"/>
              <a:gd name="connsiteY128" fmla="*/ 4064 h 10741"/>
              <a:gd name="connsiteX129" fmla="*/ 7479 w 10000"/>
              <a:gd name="connsiteY129" fmla="*/ 4184 h 10741"/>
              <a:gd name="connsiteX130" fmla="*/ 7404 w 10000"/>
              <a:gd name="connsiteY130" fmla="*/ 4324 h 10741"/>
              <a:gd name="connsiteX131" fmla="*/ 7321 w 10000"/>
              <a:gd name="connsiteY131" fmla="*/ 4470 h 10741"/>
              <a:gd name="connsiteX132" fmla="*/ 7213 w 10000"/>
              <a:gd name="connsiteY132" fmla="*/ 4628 h 10741"/>
              <a:gd name="connsiteX133" fmla="*/ 7100 w 10000"/>
              <a:gd name="connsiteY133" fmla="*/ 4794 h 10741"/>
              <a:gd name="connsiteX134" fmla="*/ 6979 w 10000"/>
              <a:gd name="connsiteY134" fmla="*/ 4958 h 10741"/>
              <a:gd name="connsiteX135" fmla="*/ 6850 w 10000"/>
              <a:gd name="connsiteY135" fmla="*/ 5113 h 10741"/>
              <a:gd name="connsiteX136" fmla="*/ 6721 w 10000"/>
              <a:gd name="connsiteY136" fmla="*/ 5265 h 10741"/>
              <a:gd name="connsiteX137" fmla="*/ 6600 w 10000"/>
              <a:gd name="connsiteY137" fmla="*/ 5405 h 10741"/>
              <a:gd name="connsiteX138" fmla="*/ 6471 w 10000"/>
              <a:gd name="connsiteY138" fmla="*/ 5530 h 10741"/>
              <a:gd name="connsiteX139" fmla="*/ 6358 w 10000"/>
              <a:gd name="connsiteY139" fmla="*/ 5641 h 10741"/>
              <a:gd name="connsiteX140" fmla="*/ 6250 w 10000"/>
              <a:gd name="connsiteY140" fmla="*/ 5721 h 10741"/>
              <a:gd name="connsiteX141" fmla="*/ 6267 w 10000"/>
              <a:gd name="connsiteY141" fmla="*/ 5781 h 10741"/>
              <a:gd name="connsiteX142" fmla="*/ 6296 w 10000"/>
              <a:gd name="connsiteY142" fmla="*/ 5793 h 10741"/>
              <a:gd name="connsiteX143" fmla="*/ 6479 w 10000"/>
              <a:gd name="connsiteY143" fmla="*/ 5754 h 10741"/>
              <a:gd name="connsiteX144" fmla="*/ 6663 w 10000"/>
              <a:gd name="connsiteY144" fmla="*/ 5736 h 10741"/>
              <a:gd name="connsiteX145" fmla="*/ 6858 w 10000"/>
              <a:gd name="connsiteY145" fmla="*/ 5736 h 10741"/>
              <a:gd name="connsiteX146" fmla="*/ 7046 w 10000"/>
              <a:gd name="connsiteY146" fmla="*/ 5742 h 10741"/>
              <a:gd name="connsiteX147" fmla="*/ 7246 w 10000"/>
              <a:gd name="connsiteY147" fmla="*/ 5748 h 10741"/>
              <a:gd name="connsiteX148" fmla="*/ 7425 w 10000"/>
              <a:gd name="connsiteY148" fmla="*/ 5748 h 10741"/>
              <a:gd name="connsiteX149" fmla="*/ 7600 w 10000"/>
              <a:gd name="connsiteY149" fmla="*/ 5733 h 10741"/>
              <a:gd name="connsiteX150" fmla="*/ 7950 w 10000"/>
              <a:gd name="connsiteY150" fmla="*/ 5673 h 10741"/>
              <a:gd name="connsiteX151" fmla="*/ 8275 w 10000"/>
              <a:gd name="connsiteY151" fmla="*/ 5596 h 10741"/>
              <a:gd name="connsiteX152" fmla="*/ 8579 w 10000"/>
              <a:gd name="connsiteY152" fmla="*/ 5504 h 10741"/>
              <a:gd name="connsiteX153" fmla="*/ 8858 w 10000"/>
              <a:gd name="connsiteY153" fmla="*/ 5390 h 10741"/>
              <a:gd name="connsiteX154" fmla="*/ 9117 w 10000"/>
              <a:gd name="connsiteY154" fmla="*/ 5265 h 10741"/>
              <a:gd name="connsiteX155" fmla="*/ 9350 w 10000"/>
              <a:gd name="connsiteY155" fmla="*/ 5119 h 10741"/>
              <a:gd name="connsiteX156" fmla="*/ 9563 w 10000"/>
              <a:gd name="connsiteY156" fmla="*/ 4967 h 10741"/>
              <a:gd name="connsiteX157" fmla="*/ 9758 w 10000"/>
              <a:gd name="connsiteY157" fmla="*/ 4794 h 10741"/>
              <a:gd name="connsiteX158" fmla="*/ 9933 w 10000"/>
              <a:gd name="connsiteY158" fmla="*/ 4610 h 10741"/>
              <a:gd name="connsiteX159" fmla="*/ 10000 w 10000"/>
              <a:gd name="connsiteY159" fmla="*/ 4648 h 10741"/>
              <a:gd name="connsiteX160" fmla="*/ 10000 w 10000"/>
              <a:gd name="connsiteY160" fmla="*/ 4660 h 10741"/>
              <a:gd name="connsiteX161" fmla="*/ 9904 w 10000"/>
              <a:gd name="connsiteY161" fmla="*/ 4827 h 10741"/>
              <a:gd name="connsiteX162" fmla="*/ 9767 w 10000"/>
              <a:gd name="connsiteY162" fmla="*/ 5000 h 10741"/>
              <a:gd name="connsiteX163" fmla="*/ 9600 w 10000"/>
              <a:gd name="connsiteY163" fmla="*/ 5173 h 10741"/>
              <a:gd name="connsiteX164" fmla="*/ 9404 w 10000"/>
              <a:gd name="connsiteY164" fmla="*/ 5343 h 10741"/>
              <a:gd name="connsiteX165" fmla="*/ 9183 w 10000"/>
              <a:gd name="connsiteY165" fmla="*/ 5504 h 10741"/>
              <a:gd name="connsiteX166" fmla="*/ 8950 w 10000"/>
              <a:gd name="connsiteY166" fmla="*/ 5662 h 10741"/>
              <a:gd name="connsiteX167" fmla="*/ 8704 w 10000"/>
              <a:gd name="connsiteY167" fmla="*/ 5802 h 10741"/>
              <a:gd name="connsiteX168" fmla="*/ 8463 w 10000"/>
              <a:gd name="connsiteY168" fmla="*/ 5927 h 10741"/>
              <a:gd name="connsiteX169" fmla="*/ 8229 w 10000"/>
              <a:gd name="connsiteY169" fmla="*/ 6025 h 10741"/>
              <a:gd name="connsiteX170" fmla="*/ 8000 w 10000"/>
              <a:gd name="connsiteY170" fmla="*/ 6105 h 10741"/>
              <a:gd name="connsiteX171" fmla="*/ 7879 w 10000"/>
              <a:gd name="connsiteY171" fmla="*/ 6132 h 10741"/>
              <a:gd name="connsiteX172" fmla="*/ 7729 w 10000"/>
              <a:gd name="connsiteY172" fmla="*/ 6153 h 10741"/>
              <a:gd name="connsiteX173" fmla="*/ 7563 w 10000"/>
              <a:gd name="connsiteY173" fmla="*/ 6177 h 10741"/>
              <a:gd name="connsiteX174" fmla="*/ 7388 w 10000"/>
              <a:gd name="connsiteY174" fmla="*/ 6198 h 10741"/>
              <a:gd name="connsiteX175" fmla="*/ 7204 w 10000"/>
              <a:gd name="connsiteY175" fmla="*/ 6219 h 10741"/>
              <a:gd name="connsiteX176" fmla="*/ 7017 w 10000"/>
              <a:gd name="connsiteY176" fmla="*/ 6240 h 10741"/>
              <a:gd name="connsiteX177" fmla="*/ 6842 w 10000"/>
              <a:gd name="connsiteY177" fmla="*/ 6263 h 10741"/>
              <a:gd name="connsiteX178" fmla="*/ 6675 w 10000"/>
              <a:gd name="connsiteY178" fmla="*/ 6290 h 10741"/>
              <a:gd name="connsiteX179" fmla="*/ 6517 w 10000"/>
              <a:gd name="connsiteY179" fmla="*/ 6329 h 10741"/>
              <a:gd name="connsiteX180" fmla="*/ 6388 w 10000"/>
              <a:gd name="connsiteY180" fmla="*/ 6365 h 10741"/>
              <a:gd name="connsiteX181" fmla="*/ 6288 w 10000"/>
              <a:gd name="connsiteY181" fmla="*/ 6415 h 10741"/>
              <a:gd name="connsiteX182" fmla="*/ 6213 w 10000"/>
              <a:gd name="connsiteY182" fmla="*/ 6475 h 10741"/>
              <a:gd name="connsiteX183" fmla="*/ 6092 w 10000"/>
              <a:gd name="connsiteY183" fmla="*/ 6648 h 10741"/>
              <a:gd name="connsiteX184" fmla="*/ 6008 w 10000"/>
              <a:gd name="connsiteY184" fmla="*/ 6836 h 10741"/>
              <a:gd name="connsiteX185" fmla="*/ 5942 w 10000"/>
              <a:gd name="connsiteY185" fmla="*/ 7032 h 10741"/>
              <a:gd name="connsiteX186" fmla="*/ 5904 w 10000"/>
              <a:gd name="connsiteY186" fmla="*/ 7232 h 10741"/>
              <a:gd name="connsiteX187" fmla="*/ 5888 w 10000"/>
              <a:gd name="connsiteY187" fmla="*/ 7443 h 10741"/>
              <a:gd name="connsiteX188" fmla="*/ 5879 w 10000"/>
              <a:gd name="connsiteY188" fmla="*/ 7655 h 10741"/>
              <a:gd name="connsiteX189" fmla="*/ 5888 w 10000"/>
              <a:gd name="connsiteY189" fmla="*/ 7867 h 10741"/>
              <a:gd name="connsiteX190" fmla="*/ 5904 w 10000"/>
              <a:gd name="connsiteY190" fmla="*/ 8084 h 10741"/>
              <a:gd name="connsiteX191" fmla="*/ 5925 w 10000"/>
              <a:gd name="connsiteY191" fmla="*/ 8299 h 10741"/>
              <a:gd name="connsiteX192" fmla="*/ 5950 w 10000"/>
              <a:gd name="connsiteY192" fmla="*/ 8510 h 10741"/>
              <a:gd name="connsiteX193" fmla="*/ 5954 w 10000"/>
              <a:gd name="connsiteY193" fmla="*/ 8820 h 10741"/>
              <a:gd name="connsiteX194" fmla="*/ 5933 w 10000"/>
              <a:gd name="connsiteY194" fmla="*/ 9130 h 10741"/>
              <a:gd name="connsiteX195" fmla="*/ 5896 w 10000"/>
              <a:gd name="connsiteY195" fmla="*/ 9428 h 10741"/>
              <a:gd name="connsiteX196" fmla="*/ 5850 w 10000"/>
              <a:gd name="connsiteY196" fmla="*/ 9720 h 10741"/>
              <a:gd name="connsiteX197" fmla="*/ 5909 w 10000"/>
              <a:gd name="connsiteY197" fmla="*/ 10741 h 10741"/>
              <a:gd name="connsiteX198" fmla="*/ 4117 w 10000"/>
              <a:gd name="connsiteY198" fmla="*/ 10686 h 10741"/>
              <a:gd name="connsiteX199" fmla="*/ 4309 w 10000"/>
              <a:gd name="connsiteY199" fmla="*/ 10293 h 10741"/>
              <a:gd name="connsiteX200" fmla="*/ 4546 w 10000"/>
              <a:gd name="connsiteY200" fmla="*/ 9848 h 10741"/>
              <a:gd name="connsiteX201" fmla="*/ 4629 w 10000"/>
              <a:gd name="connsiteY201" fmla="*/ 9687 h 10741"/>
              <a:gd name="connsiteX202" fmla="*/ 4700 w 10000"/>
              <a:gd name="connsiteY202" fmla="*/ 9508 h 10741"/>
              <a:gd name="connsiteX203" fmla="*/ 4767 w 10000"/>
              <a:gd name="connsiteY203" fmla="*/ 9309 h 10741"/>
              <a:gd name="connsiteX204" fmla="*/ 4829 w 10000"/>
              <a:gd name="connsiteY204" fmla="*/ 9097 h 10741"/>
              <a:gd name="connsiteX205" fmla="*/ 4879 w 10000"/>
              <a:gd name="connsiteY205" fmla="*/ 8868 h 10741"/>
              <a:gd name="connsiteX206" fmla="*/ 4917 w 10000"/>
              <a:gd name="connsiteY206" fmla="*/ 8635 h 10741"/>
              <a:gd name="connsiteX207" fmla="*/ 4954 w 10000"/>
              <a:gd name="connsiteY207" fmla="*/ 8391 h 10741"/>
              <a:gd name="connsiteX208" fmla="*/ 4979 w 10000"/>
              <a:gd name="connsiteY208" fmla="*/ 8144 h 10741"/>
              <a:gd name="connsiteX209" fmla="*/ 5000 w 10000"/>
              <a:gd name="connsiteY209" fmla="*/ 7887 h 10741"/>
              <a:gd name="connsiteX210" fmla="*/ 5000 w 10000"/>
              <a:gd name="connsiteY210" fmla="*/ 7634 h 10741"/>
              <a:gd name="connsiteX211" fmla="*/ 5000 w 10000"/>
              <a:gd name="connsiteY211" fmla="*/ 7384 h 10741"/>
              <a:gd name="connsiteX212" fmla="*/ 4979 w 10000"/>
              <a:gd name="connsiteY212" fmla="*/ 7133 h 10741"/>
              <a:gd name="connsiteX213" fmla="*/ 4950 w 10000"/>
              <a:gd name="connsiteY213" fmla="*/ 6892 h 10741"/>
              <a:gd name="connsiteX214" fmla="*/ 4913 w 10000"/>
              <a:gd name="connsiteY214" fmla="*/ 6657 h 10741"/>
              <a:gd name="connsiteX215" fmla="*/ 4858 w 10000"/>
              <a:gd name="connsiteY215" fmla="*/ 6430 h 10741"/>
              <a:gd name="connsiteX216" fmla="*/ 4783 w 10000"/>
              <a:gd name="connsiteY216" fmla="*/ 6219 h 10741"/>
              <a:gd name="connsiteX217" fmla="*/ 4700 w 10000"/>
              <a:gd name="connsiteY217" fmla="*/ 6019 h 10741"/>
              <a:gd name="connsiteX218" fmla="*/ 4600 w 10000"/>
              <a:gd name="connsiteY218" fmla="*/ 5840 h 10741"/>
              <a:gd name="connsiteX219" fmla="*/ 4488 w 10000"/>
              <a:gd name="connsiteY219" fmla="*/ 5682 h 10741"/>
              <a:gd name="connsiteX220" fmla="*/ 4358 w 10000"/>
              <a:gd name="connsiteY220" fmla="*/ 5542 h 10741"/>
              <a:gd name="connsiteX221" fmla="*/ 4213 w 10000"/>
              <a:gd name="connsiteY221" fmla="*/ 5429 h 10741"/>
              <a:gd name="connsiteX222" fmla="*/ 4046 w 10000"/>
              <a:gd name="connsiteY222" fmla="*/ 5343 h 10741"/>
              <a:gd name="connsiteX223" fmla="*/ 3904 w 10000"/>
              <a:gd name="connsiteY223" fmla="*/ 5292 h 10741"/>
              <a:gd name="connsiteX224" fmla="*/ 3746 w 10000"/>
              <a:gd name="connsiteY224" fmla="*/ 5271 h 10741"/>
              <a:gd name="connsiteX225" fmla="*/ 3583 w 10000"/>
              <a:gd name="connsiteY225" fmla="*/ 5271 h 10741"/>
              <a:gd name="connsiteX226" fmla="*/ 3413 w 10000"/>
              <a:gd name="connsiteY226" fmla="*/ 5286 h 10741"/>
              <a:gd name="connsiteX227" fmla="*/ 3246 w 10000"/>
              <a:gd name="connsiteY227" fmla="*/ 5310 h 10741"/>
              <a:gd name="connsiteX228" fmla="*/ 3079 w 10000"/>
              <a:gd name="connsiteY228" fmla="*/ 5343 h 10741"/>
              <a:gd name="connsiteX229" fmla="*/ 2913 w 10000"/>
              <a:gd name="connsiteY229" fmla="*/ 5369 h 10741"/>
              <a:gd name="connsiteX230" fmla="*/ 2750 w 10000"/>
              <a:gd name="connsiteY230" fmla="*/ 5396 h 10741"/>
              <a:gd name="connsiteX231" fmla="*/ 2600 w 10000"/>
              <a:gd name="connsiteY231" fmla="*/ 5411 h 10741"/>
              <a:gd name="connsiteX232" fmla="*/ 2258 w 10000"/>
              <a:gd name="connsiteY232" fmla="*/ 5423 h 10741"/>
              <a:gd name="connsiteX233" fmla="*/ 1925 w 10000"/>
              <a:gd name="connsiteY233" fmla="*/ 5411 h 10741"/>
              <a:gd name="connsiteX234" fmla="*/ 1617 w 10000"/>
              <a:gd name="connsiteY234" fmla="*/ 5384 h 10741"/>
              <a:gd name="connsiteX235" fmla="*/ 1321 w 10000"/>
              <a:gd name="connsiteY235" fmla="*/ 5346 h 10741"/>
              <a:gd name="connsiteX236" fmla="*/ 1033 w 10000"/>
              <a:gd name="connsiteY236" fmla="*/ 5298 h 10741"/>
              <a:gd name="connsiteX237" fmla="*/ 758 w 10000"/>
              <a:gd name="connsiteY237" fmla="*/ 5250 h 10741"/>
              <a:gd name="connsiteX238" fmla="*/ 500 w 10000"/>
              <a:gd name="connsiteY238" fmla="*/ 5197 h 10741"/>
              <a:gd name="connsiteX239" fmla="*/ 517 w 10000"/>
              <a:gd name="connsiteY239" fmla="*/ 5137 h 10741"/>
              <a:gd name="connsiteX240" fmla="*/ 871 w 10000"/>
              <a:gd name="connsiteY240" fmla="*/ 5173 h 10741"/>
              <a:gd name="connsiteX241" fmla="*/ 1221 w 10000"/>
              <a:gd name="connsiteY241" fmla="*/ 5197 h 10741"/>
              <a:gd name="connsiteX242" fmla="*/ 1563 w 10000"/>
              <a:gd name="connsiteY242" fmla="*/ 5206 h 10741"/>
              <a:gd name="connsiteX243" fmla="*/ 1896 w 10000"/>
              <a:gd name="connsiteY243" fmla="*/ 5197 h 10741"/>
              <a:gd name="connsiteX244" fmla="*/ 2221 w 10000"/>
              <a:gd name="connsiteY244" fmla="*/ 5164 h 10741"/>
              <a:gd name="connsiteX245" fmla="*/ 2538 w 10000"/>
              <a:gd name="connsiteY245" fmla="*/ 5113 h 10741"/>
              <a:gd name="connsiteX246" fmla="*/ 2842 w 10000"/>
              <a:gd name="connsiteY246" fmla="*/ 5045 h 10741"/>
              <a:gd name="connsiteX247" fmla="*/ 3129 w 10000"/>
              <a:gd name="connsiteY247" fmla="*/ 4946 h 10741"/>
              <a:gd name="connsiteX248" fmla="*/ 3500 w 10000"/>
              <a:gd name="connsiteY248" fmla="*/ 4815 h 10741"/>
              <a:gd name="connsiteX249" fmla="*/ 2821 w 10000"/>
              <a:gd name="connsiteY249" fmla="*/ 4389 h 10741"/>
              <a:gd name="connsiteX250" fmla="*/ 2213 w 10000"/>
              <a:gd name="connsiteY250" fmla="*/ 3912 h 10741"/>
              <a:gd name="connsiteX251" fmla="*/ 1879 w 10000"/>
              <a:gd name="connsiteY251" fmla="*/ 3939 h 10741"/>
              <a:gd name="connsiteX252" fmla="*/ 1554 w 10000"/>
              <a:gd name="connsiteY252" fmla="*/ 3939 h 10741"/>
              <a:gd name="connsiteX253" fmla="*/ 1258 w 10000"/>
              <a:gd name="connsiteY253" fmla="*/ 3912 h 10741"/>
              <a:gd name="connsiteX254" fmla="*/ 979 w 10000"/>
              <a:gd name="connsiteY254" fmla="*/ 3856 h 10741"/>
              <a:gd name="connsiteX255" fmla="*/ 721 w 10000"/>
              <a:gd name="connsiteY255" fmla="*/ 3775 h 10741"/>
              <a:gd name="connsiteX256" fmla="*/ 496 w 10000"/>
              <a:gd name="connsiteY256" fmla="*/ 3674 h 10741"/>
              <a:gd name="connsiteX257" fmla="*/ 296 w 10000"/>
              <a:gd name="connsiteY257" fmla="*/ 3549 h 10741"/>
              <a:gd name="connsiteX258" fmla="*/ 129 w 10000"/>
              <a:gd name="connsiteY258" fmla="*/ 3403 h 10741"/>
              <a:gd name="connsiteX259" fmla="*/ 0 w 10000"/>
              <a:gd name="connsiteY259" fmla="*/ 3245 h 10741"/>
              <a:gd name="connsiteX260" fmla="*/ 17 w 10000"/>
              <a:gd name="connsiteY260" fmla="*/ 3218 h 10741"/>
              <a:gd name="connsiteX261" fmla="*/ 71 w 10000"/>
              <a:gd name="connsiteY261" fmla="*/ 3245 h 10741"/>
              <a:gd name="connsiteX262" fmla="*/ 138 w 10000"/>
              <a:gd name="connsiteY262" fmla="*/ 3349 h 10741"/>
              <a:gd name="connsiteX263" fmla="*/ 246 w 10000"/>
              <a:gd name="connsiteY263" fmla="*/ 3439 h 10741"/>
              <a:gd name="connsiteX264" fmla="*/ 379 w 10000"/>
              <a:gd name="connsiteY264" fmla="*/ 3528 h 10741"/>
              <a:gd name="connsiteX265" fmla="*/ 538 w 10000"/>
              <a:gd name="connsiteY265" fmla="*/ 3597 h 10741"/>
              <a:gd name="connsiteX266" fmla="*/ 721 w 10000"/>
              <a:gd name="connsiteY266" fmla="*/ 3656 h 10741"/>
              <a:gd name="connsiteX267" fmla="*/ 913 w 10000"/>
              <a:gd name="connsiteY267" fmla="*/ 3701 h 10741"/>
              <a:gd name="connsiteX268" fmla="*/ 1117 w 10000"/>
              <a:gd name="connsiteY268" fmla="*/ 3728 h 10741"/>
              <a:gd name="connsiteX269" fmla="*/ 1329 w 10000"/>
              <a:gd name="connsiteY269" fmla="*/ 3737 h 10741"/>
              <a:gd name="connsiteX270" fmla="*/ 1533 w 10000"/>
              <a:gd name="connsiteY270" fmla="*/ 3734 h 10741"/>
              <a:gd name="connsiteX271" fmla="*/ 1646 w 10000"/>
              <a:gd name="connsiteY271" fmla="*/ 3722 h 10741"/>
              <a:gd name="connsiteX272" fmla="*/ 1746 w 10000"/>
              <a:gd name="connsiteY272" fmla="*/ 3722 h 10741"/>
              <a:gd name="connsiteX273" fmla="*/ 1833 w 10000"/>
              <a:gd name="connsiteY273" fmla="*/ 3710 h 10741"/>
              <a:gd name="connsiteX274" fmla="*/ 1917 w 10000"/>
              <a:gd name="connsiteY274" fmla="*/ 3695 h 10741"/>
              <a:gd name="connsiteX275" fmla="*/ 1988 w 10000"/>
              <a:gd name="connsiteY275" fmla="*/ 3662 h 10741"/>
              <a:gd name="connsiteX276" fmla="*/ 1788 w 10000"/>
              <a:gd name="connsiteY276" fmla="*/ 3391 h 10741"/>
              <a:gd name="connsiteX277" fmla="*/ 1617 w 10000"/>
              <a:gd name="connsiteY277" fmla="*/ 3126 h 10741"/>
              <a:gd name="connsiteX278" fmla="*/ 1454 w 10000"/>
              <a:gd name="connsiteY278" fmla="*/ 2849 h 10741"/>
              <a:gd name="connsiteX279" fmla="*/ 1313 w 10000"/>
              <a:gd name="connsiteY279" fmla="*/ 2563 h 10741"/>
              <a:gd name="connsiteX280" fmla="*/ 1175 w 10000"/>
              <a:gd name="connsiteY280" fmla="*/ 2253 h 10741"/>
              <a:gd name="connsiteX281" fmla="*/ 1046 w 10000"/>
              <a:gd name="connsiteY281" fmla="*/ 1919 h 10741"/>
              <a:gd name="connsiteX282" fmla="*/ 1033 w 10000"/>
              <a:gd name="connsiteY282" fmla="*/ 1859 h 10741"/>
              <a:gd name="connsiteX283" fmla="*/ 1000 w 10000"/>
              <a:gd name="connsiteY283" fmla="*/ 1776 h 10741"/>
              <a:gd name="connsiteX284" fmla="*/ 979 w 10000"/>
              <a:gd name="connsiteY284" fmla="*/ 1684 h 10741"/>
              <a:gd name="connsiteX285" fmla="*/ 950 w 10000"/>
              <a:gd name="connsiteY285" fmla="*/ 1591 h 10741"/>
              <a:gd name="connsiteX286" fmla="*/ 925 w 10000"/>
              <a:gd name="connsiteY286" fmla="*/ 1490 h 10741"/>
              <a:gd name="connsiteX287" fmla="*/ 917 w 10000"/>
              <a:gd name="connsiteY287" fmla="*/ 1397 h 10741"/>
              <a:gd name="connsiteX288" fmla="*/ 917 w 10000"/>
              <a:gd name="connsiteY288" fmla="*/ 1311 h 10741"/>
              <a:gd name="connsiteX289" fmla="*/ 933 w 10000"/>
              <a:gd name="connsiteY289" fmla="*/ 1234 h 10741"/>
              <a:gd name="connsiteX290" fmla="*/ 963 w 10000"/>
              <a:gd name="connsiteY290" fmla="*/ 1180 h 10741"/>
              <a:gd name="connsiteX291" fmla="*/ 1000 w 10000"/>
              <a:gd name="connsiteY291" fmla="*/ 1192 h 10741"/>
              <a:gd name="connsiteX292" fmla="*/ 1033 w 10000"/>
              <a:gd name="connsiteY292" fmla="*/ 1496 h 10741"/>
              <a:gd name="connsiteX293" fmla="*/ 1108 w 10000"/>
              <a:gd name="connsiteY293" fmla="*/ 1800 h 10741"/>
              <a:gd name="connsiteX294" fmla="*/ 1221 w 10000"/>
              <a:gd name="connsiteY294" fmla="*/ 2098 h 10741"/>
              <a:gd name="connsiteX295" fmla="*/ 1358 w 10000"/>
              <a:gd name="connsiteY295" fmla="*/ 2372 h 10741"/>
              <a:gd name="connsiteX296" fmla="*/ 1508 w 10000"/>
              <a:gd name="connsiteY296" fmla="*/ 2628 h 10741"/>
              <a:gd name="connsiteX297" fmla="*/ 1646 w 10000"/>
              <a:gd name="connsiteY297" fmla="*/ 2795 h 10741"/>
              <a:gd name="connsiteX298" fmla="*/ 1629 w 10000"/>
              <a:gd name="connsiteY298" fmla="*/ 2801 h 10741"/>
              <a:gd name="connsiteX299" fmla="*/ 1629 w 10000"/>
              <a:gd name="connsiteY299" fmla="*/ 2807 h 10741"/>
              <a:gd name="connsiteX300" fmla="*/ 1638 w 10000"/>
              <a:gd name="connsiteY300" fmla="*/ 2813 h 10741"/>
              <a:gd name="connsiteX301" fmla="*/ 1646 w 10000"/>
              <a:gd name="connsiteY301" fmla="*/ 2816 h 10741"/>
              <a:gd name="connsiteX302" fmla="*/ 1663 w 10000"/>
              <a:gd name="connsiteY302" fmla="*/ 2822 h 10741"/>
              <a:gd name="connsiteX303" fmla="*/ 1667 w 10000"/>
              <a:gd name="connsiteY303" fmla="*/ 2834 h 10741"/>
              <a:gd name="connsiteX304" fmla="*/ 1675 w 10000"/>
              <a:gd name="connsiteY304" fmla="*/ 2840 h 10741"/>
              <a:gd name="connsiteX305" fmla="*/ 1683 w 10000"/>
              <a:gd name="connsiteY305" fmla="*/ 2849 h 10741"/>
              <a:gd name="connsiteX306" fmla="*/ 1683 w 10000"/>
              <a:gd name="connsiteY306" fmla="*/ 2843 h 10741"/>
              <a:gd name="connsiteX307" fmla="*/ 1675 w 10000"/>
              <a:gd name="connsiteY307" fmla="*/ 2840 h 10741"/>
              <a:gd name="connsiteX308" fmla="*/ 1675 w 10000"/>
              <a:gd name="connsiteY308" fmla="*/ 2840 h 10741"/>
              <a:gd name="connsiteX309" fmla="*/ 1646 w 10000"/>
              <a:gd name="connsiteY309" fmla="*/ 2795 h 10741"/>
              <a:gd name="connsiteX310" fmla="*/ 1746 w 10000"/>
              <a:gd name="connsiteY310" fmla="*/ 2741 h 10741"/>
              <a:gd name="connsiteX311" fmla="*/ 1842 w 10000"/>
              <a:gd name="connsiteY311" fmla="*/ 2649 h 10741"/>
              <a:gd name="connsiteX312" fmla="*/ 1933 w 10000"/>
              <a:gd name="connsiteY312" fmla="*/ 2542 h 10741"/>
              <a:gd name="connsiteX313" fmla="*/ 2017 w 10000"/>
              <a:gd name="connsiteY313" fmla="*/ 2411 h 10741"/>
              <a:gd name="connsiteX314" fmla="*/ 2092 w 10000"/>
              <a:gd name="connsiteY314" fmla="*/ 2265 h 10741"/>
              <a:gd name="connsiteX315" fmla="*/ 2163 w 10000"/>
              <a:gd name="connsiteY315" fmla="*/ 2113 h 10741"/>
              <a:gd name="connsiteX316" fmla="*/ 2221 w 10000"/>
              <a:gd name="connsiteY316" fmla="*/ 1955 h 10741"/>
              <a:gd name="connsiteX317" fmla="*/ 2275 w 10000"/>
              <a:gd name="connsiteY317" fmla="*/ 1803 h 10741"/>
              <a:gd name="connsiteX318" fmla="*/ 2321 w 10000"/>
              <a:gd name="connsiteY318" fmla="*/ 1657 h 10741"/>
              <a:gd name="connsiteX319" fmla="*/ 2329 w 10000"/>
              <a:gd name="connsiteY319" fmla="*/ 1853 h 10741"/>
              <a:gd name="connsiteX320" fmla="*/ 2321 w 10000"/>
              <a:gd name="connsiteY320" fmla="*/ 2032 h 10741"/>
              <a:gd name="connsiteX321" fmla="*/ 2283 w 10000"/>
              <a:gd name="connsiteY321" fmla="*/ 2199 h 10741"/>
              <a:gd name="connsiteX322" fmla="*/ 2229 w 10000"/>
              <a:gd name="connsiteY322" fmla="*/ 2366 h 10741"/>
              <a:gd name="connsiteX323" fmla="*/ 2154 w 10000"/>
              <a:gd name="connsiteY323" fmla="*/ 2524 h 10741"/>
              <a:gd name="connsiteX324" fmla="*/ 2046 w 10000"/>
              <a:gd name="connsiteY324" fmla="*/ 2682 h 10741"/>
              <a:gd name="connsiteX325" fmla="*/ 1796 w 10000"/>
              <a:gd name="connsiteY325" fmla="*/ 3027 h 10741"/>
              <a:gd name="connsiteX326" fmla="*/ 2054 w 10000"/>
              <a:gd name="connsiteY326" fmla="*/ 3305 h 10741"/>
              <a:gd name="connsiteX327" fmla="*/ 2333 w 10000"/>
              <a:gd name="connsiteY327" fmla="*/ 3564 h 10741"/>
              <a:gd name="connsiteX328" fmla="*/ 2638 w 10000"/>
              <a:gd name="connsiteY328" fmla="*/ 3808 h 10741"/>
              <a:gd name="connsiteX329" fmla="*/ 2963 w 10000"/>
              <a:gd name="connsiteY329" fmla="*/ 4032 h 10741"/>
              <a:gd name="connsiteX330" fmla="*/ 4129 w 10000"/>
              <a:gd name="connsiteY330" fmla="*/ 4610 h 10741"/>
              <a:gd name="connsiteX331" fmla="*/ 4167 w 10000"/>
              <a:gd name="connsiteY331" fmla="*/ 4589 h 10741"/>
              <a:gd name="connsiteX332" fmla="*/ 4071 w 10000"/>
              <a:gd name="connsiteY332" fmla="*/ 4333 h 10741"/>
              <a:gd name="connsiteX333" fmla="*/ 3996 w 10000"/>
              <a:gd name="connsiteY333" fmla="*/ 4058 h 10741"/>
              <a:gd name="connsiteX334" fmla="*/ 3933 w 10000"/>
              <a:gd name="connsiteY334" fmla="*/ 3760 h 10741"/>
              <a:gd name="connsiteX335" fmla="*/ 3904 w 10000"/>
              <a:gd name="connsiteY335" fmla="*/ 3456 h 10741"/>
              <a:gd name="connsiteX336" fmla="*/ 3879 w 10000"/>
              <a:gd name="connsiteY336" fmla="*/ 3138 h 10741"/>
              <a:gd name="connsiteX337" fmla="*/ 3879 w 10000"/>
              <a:gd name="connsiteY337" fmla="*/ 2813 h 10741"/>
              <a:gd name="connsiteX338" fmla="*/ 3896 w 10000"/>
              <a:gd name="connsiteY338" fmla="*/ 2485 h 10741"/>
              <a:gd name="connsiteX339" fmla="*/ 3933 w 10000"/>
              <a:gd name="connsiteY339" fmla="*/ 2160 h 10741"/>
              <a:gd name="connsiteX340" fmla="*/ 3988 w 10000"/>
              <a:gd name="connsiteY340" fmla="*/ 1836 h 10741"/>
              <a:gd name="connsiteX341" fmla="*/ 4046 w 10000"/>
              <a:gd name="connsiteY341" fmla="*/ 1523 h 10741"/>
              <a:gd name="connsiteX342" fmla="*/ 4129 w 10000"/>
              <a:gd name="connsiteY342" fmla="*/ 1219 h 10741"/>
              <a:gd name="connsiteX343" fmla="*/ 4229 w 10000"/>
              <a:gd name="connsiteY343" fmla="*/ 933 h 10741"/>
              <a:gd name="connsiteX344" fmla="*/ 4333 w 10000"/>
              <a:gd name="connsiteY344" fmla="*/ 662 h 10741"/>
              <a:gd name="connsiteX345" fmla="*/ 4454 w 10000"/>
              <a:gd name="connsiteY345" fmla="*/ 417 h 10741"/>
              <a:gd name="connsiteX346" fmla="*/ 4583 w 10000"/>
              <a:gd name="connsiteY346" fmla="*/ 194 h 10741"/>
              <a:gd name="connsiteX347" fmla="*/ 4738 w 10000"/>
              <a:gd name="connsiteY347" fmla="*/ 0 h 10741"/>
              <a:gd name="connsiteX0" fmla="*/ 4738 w 10000"/>
              <a:gd name="connsiteY0" fmla="*/ 0 h 10686"/>
              <a:gd name="connsiteX1" fmla="*/ 4721 w 10000"/>
              <a:gd name="connsiteY1" fmla="*/ 48 h 10686"/>
              <a:gd name="connsiteX2" fmla="*/ 4713 w 10000"/>
              <a:gd name="connsiteY2" fmla="*/ 80 h 10686"/>
              <a:gd name="connsiteX3" fmla="*/ 4704 w 10000"/>
              <a:gd name="connsiteY3" fmla="*/ 101 h 10686"/>
              <a:gd name="connsiteX4" fmla="*/ 4704 w 10000"/>
              <a:gd name="connsiteY4" fmla="*/ 113 h 10686"/>
              <a:gd name="connsiteX5" fmla="*/ 4713 w 10000"/>
              <a:gd name="connsiteY5" fmla="*/ 119 h 10686"/>
              <a:gd name="connsiteX6" fmla="*/ 4713 w 10000"/>
              <a:gd name="connsiteY6" fmla="*/ 125 h 10686"/>
              <a:gd name="connsiteX7" fmla="*/ 4721 w 10000"/>
              <a:gd name="connsiteY7" fmla="*/ 125 h 10686"/>
              <a:gd name="connsiteX8" fmla="*/ 4721 w 10000"/>
              <a:gd name="connsiteY8" fmla="*/ 125 h 10686"/>
              <a:gd name="connsiteX9" fmla="*/ 4721 w 10000"/>
              <a:gd name="connsiteY9" fmla="*/ 134 h 10686"/>
              <a:gd name="connsiteX10" fmla="*/ 4713 w 10000"/>
              <a:gd name="connsiteY10" fmla="*/ 152 h 10686"/>
              <a:gd name="connsiteX11" fmla="*/ 4704 w 10000"/>
              <a:gd name="connsiteY11" fmla="*/ 179 h 10686"/>
              <a:gd name="connsiteX12" fmla="*/ 4692 w 10000"/>
              <a:gd name="connsiteY12" fmla="*/ 221 h 10686"/>
              <a:gd name="connsiteX13" fmla="*/ 4667 w 10000"/>
              <a:gd name="connsiteY13" fmla="*/ 280 h 10686"/>
              <a:gd name="connsiteX14" fmla="*/ 4629 w 10000"/>
              <a:gd name="connsiteY14" fmla="*/ 364 h 10686"/>
              <a:gd name="connsiteX15" fmla="*/ 4592 w 10000"/>
              <a:gd name="connsiteY15" fmla="*/ 465 h 10686"/>
              <a:gd name="connsiteX16" fmla="*/ 4533 w 10000"/>
              <a:gd name="connsiteY16" fmla="*/ 596 h 10686"/>
              <a:gd name="connsiteX17" fmla="*/ 4463 w 10000"/>
              <a:gd name="connsiteY17" fmla="*/ 754 h 10686"/>
              <a:gd name="connsiteX18" fmla="*/ 4379 w 10000"/>
              <a:gd name="connsiteY18" fmla="*/ 1001 h 10686"/>
              <a:gd name="connsiteX19" fmla="*/ 4321 w 10000"/>
              <a:gd name="connsiteY19" fmla="*/ 1266 h 10686"/>
              <a:gd name="connsiteX20" fmla="*/ 4275 w 10000"/>
              <a:gd name="connsiteY20" fmla="*/ 1538 h 10686"/>
              <a:gd name="connsiteX21" fmla="*/ 4213 w 10000"/>
              <a:gd name="connsiteY21" fmla="*/ 1827 h 10686"/>
              <a:gd name="connsiteX22" fmla="*/ 4204 w 10000"/>
              <a:gd name="connsiteY22" fmla="*/ 1889 h 10686"/>
              <a:gd name="connsiteX23" fmla="*/ 4192 w 10000"/>
              <a:gd name="connsiteY23" fmla="*/ 1982 h 10686"/>
              <a:gd name="connsiteX24" fmla="*/ 4183 w 10000"/>
              <a:gd name="connsiteY24" fmla="*/ 2080 h 10686"/>
              <a:gd name="connsiteX25" fmla="*/ 4175 w 10000"/>
              <a:gd name="connsiteY25" fmla="*/ 2187 h 10686"/>
              <a:gd name="connsiteX26" fmla="*/ 4175 w 10000"/>
              <a:gd name="connsiteY26" fmla="*/ 2297 h 10686"/>
              <a:gd name="connsiteX27" fmla="*/ 4192 w 10000"/>
              <a:gd name="connsiteY27" fmla="*/ 2396 h 10686"/>
              <a:gd name="connsiteX28" fmla="*/ 4213 w 10000"/>
              <a:gd name="connsiteY28" fmla="*/ 2482 h 10686"/>
              <a:gd name="connsiteX29" fmla="*/ 4250 w 10000"/>
              <a:gd name="connsiteY29" fmla="*/ 2542 h 10686"/>
              <a:gd name="connsiteX30" fmla="*/ 4450 w 10000"/>
              <a:gd name="connsiteY30" fmla="*/ 2530 h 10686"/>
              <a:gd name="connsiteX31" fmla="*/ 4646 w 10000"/>
              <a:gd name="connsiteY31" fmla="*/ 2482 h 10686"/>
              <a:gd name="connsiteX32" fmla="*/ 4833 w 10000"/>
              <a:gd name="connsiteY32" fmla="*/ 2405 h 10686"/>
              <a:gd name="connsiteX33" fmla="*/ 5025 w 10000"/>
              <a:gd name="connsiteY33" fmla="*/ 2297 h 10686"/>
              <a:gd name="connsiteX34" fmla="*/ 5200 w 10000"/>
              <a:gd name="connsiteY34" fmla="*/ 2172 h 10686"/>
              <a:gd name="connsiteX35" fmla="*/ 5371 w 10000"/>
              <a:gd name="connsiteY35" fmla="*/ 2020 h 10686"/>
              <a:gd name="connsiteX36" fmla="*/ 5533 w 10000"/>
              <a:gd name="connsiteY36" fmla="*/ 1859 h 10686"/>
              <a:gd name="connsiteX37" fmla="*/ 5683 w 10000"/>
              <a:gd name="connsiteY37" fmla="*/ 1690 h 10686"/>
              <a:gd name="connsiteX38" fmla="*/ 5829 w 10000"/>
              <a:gd name="connsiteY38" fmla="*/ 1511 h 10686"/>
              <a:gd name="connsiteX39" fmla="*/ 5954 w 10000"/>
              <a:gd name="connsiteY39" fmla="*/ 1326 h 10686"/>
              <a:gd name="connsiteX40" fmla="*/ 6071 w 10000"/>
              <a:gd name="connsiteY40" fmla="*/ 1147 h 10686"/>
              <a:gd name="connsiteX41" fmla="*/ 6167 w 10000"/>
              <a:gd name="connsiteY41" fmla="*/ 974 h 10686"/>
              <a:gd name="connsiteX42" fmla="*/ 6213 w 10000"/>
              <a:gd name="connsiteY42" fmla="*/ 974 h 10686"/>
              <a:gd name="connsiteX43" fmla="*/ 6213 w 10000"/>
              <a:gd name="connsiteY43" fmla="*/ 992 h 10686"/>
              <a:gd name="connsiteX44" fmla="*/ 6138 w 10000"/>
              <a:gd name="connsiteY44" fmla="*/ 1165 h 10686"/>
              <a:gd name="connsiteX45" fmla="*/ 6054 w 10000"/>
              <a:gd name="connsiteY45" fmla="*/ 1344 h 10686"/>
              <a:gd name="connsiteX46" fmla="*/ 5963 w 10000"/>
              <a:gd name="connsiteY46" fmla="*/ 1517 h 10686"/>
              <a:gd name="connsiteX47" fmla="*/ 5871 w 10000"/>
              <a:gd name="connsiteY47" fmla="*/ 1684 h 10686"/>
              <a:gd name="connsiteX48" fmla="*/ 5775 w 10000"/>
              <a:gd name="connsiteY48" fmla="*/ 1847 h 10686"/>
              <a:gd name="connsiteX49" fmla="*/ 5667 w 10000"/>
              <a:gd name="connsiteY49" fmla="*/ 1999 h 10686"/>
              <a:gd name="connsiteX50" fmla="*/ 5554 w 10000"/>
              <a:gd name="connsiteY50" fmla="*/ 2145 h 10686"/>
              <a:gd name="connsiteX51" fmla="*/ 5417 w 10000"/>
              <a:gd name="connsiteY51" fmla="*/ 2279 h 10686"/>
              <a:gd name="connsiteX52" fmla="*/ 5275 w 10000"/>
              <a:gd name="connsiteY52" fmla="*/ 2411 h 10686"/>
              <a:gd name="connsiteX53" fmla="*/ 5108 w 10000"/>
              <a:gd name="connsiteY53" fmla="*/ 2518 h 10686"/>
              <a:gd name="connsiteX54" fmla="*/ 4917 w 10000"/>
              <a:gd name="connsiteY54" fmla="*/ 2616 h 10686"/>
              <a:gd name="connsiteX55" fmla="*/ 4704 w 10000"/>
              <a:gd name="connsiteY55" fmla="*/ 2703 h 10686"/>
              <a:gd name="connsiteX56" fmla="*/ 4479 w 10000"/>
              <a:gd name="connsiteY56" fmla="*/ 2768 h 10686"/>
              <a:gd name="connsiteX57" fmla="*/ 4213 w 10000"/>
              <a:gd name="connsiteY57" fmla="*/ 2813 h 10686"/>
              <a:gd name="connsiteX58" fmla="*/ 4221 w 10000"/>
              <a:gd name="connsiteY58" fmla="*/ 3126 h 10686"/>
              <a:gd name="connsiteX59" fmla="*/ 4258 w 10000"/>
              <a:gd name="connsiteY59" fmla="*/ 3424 h 10686"/>
              <a:gd name="connsiteX60" fmla="*/ 4321 w 10000"/>
              <a:gd name="connsiteY60" fmla="*/ 3707 h 10686"/>
              <a:gd name="connsiteX61" fmla="*/ 4404 w 10000"/>
              <a:gd name="connsiteY61" fmla="*/ 3975 h 10686"/>
              <a:gd name="connsiteX62" fmla="*/ 4508 w 10000"/>
              <a:gd name="connsiteY62" fmla="*/ 4231 h 10686"/>
              <a:gd name="connsiteX63" fmla="*/ 4621 w 10000"/>
              <a:gd name="connsiteY63" fmla="*/ 4476 h 10686"/>
              <a:gd name="connsiteX64" fmla="*/ 4750 w 10000"/>
              <a:gd name="connsiteY64" fmla="*/ 4708 h 10686"/>
              <a:gd name="connsiteX65" fmla="*/ 4879 w 10000"/>
              <a:gd name="connsiteY65" fmla="*/ 4934 h 10686"/>
              <a:gd name="connsiteX66" fmla="*/ 4917 w 10000"/>
              <a:gd name="connsiteY66" fmla="*/ 4988 h 10686"/>
              <a:gd name="connsiteX67" fmla="*/ 4950 w 10000"/>
              <a:gd name="connsiteY67" fmla="*/ 5054 h 10686"/>
              <a:gd name="connsiteX68" fmla="*/ 4996 w 10000"/>
              <a:gd name="connsiteY68" fmla="*/ 5125 h 10686"/>
              <a:gd name="connsiteX69" fmla="*/ 5038 w 10000"/>
              <a:gd name="connsiteY69" fmla="*/ 5200 h 10686"/>
              <a:gd name="connsiteX70" fmla="*/ 5092 w 10000"/>
              <a:gd name="connsiteY70" fmla="*/ 5271 h 10686"/>
              <a:gd name="connsiteX71" fmla="*/ 5154 w 10000"/>
              <a:gd name="connsiteY71" fmla="*/ 5331 h 10686"/>
              <a:gd name="connsiteX72" fmla="*/ 5229 w 10000"/>
              <a:gd name="connsiteY72" fmla="*/ 5384 h 10686"/>
              <a:gd name="connsiteX73" fmla="*/ 5313 w 10000"/>
              <a:gd name="connsiteY73" fmla="*/ 5423 h 10686"/>
              <a:gd name="connsiteX74" fmla="*/ 5413 w 10000"/>
              <a:gd name="connsiteY74" fmla="*/ 5438 h 10686"/>
              <a:gd name="connsiteX75" fmla="*/ 5517 w 10000"/>
              <a:gd name="connsiteY75" fmla="*/ 5435 h 10686"/>
              <a:gd name="connsiteX76" fmla="*/ 5704 w 10000"/>
              <a:gd name="connsiteY76" fmla="*/ 5390 h 10686"/>
              <a:gd name="connsiteX77" fmla="*/ 5871 w 10000"/>
              <a:gd name="connsiteY77" fmla="*/ 5316 h 10686"/>
              <a:gd name="connsiteX78" fmla="*/ 6033 w 10000"/>
              <a:gd name="connsiteY78" fmla="*/ 5223 h 10686"/>
              <a:gd name="connsiteX79" fmla="*/ 6167 w 10000"/>
              <a:gd name="connsiteY79" fmla="*/ 5113 h 10686"/>
              <a:gd name="connsiteX80" fmla="*/ 6296 w 10000"/>
              <a:gd name="connsiteY80" fmla="*/ 4994 h 10686"/>
              <a:gd name="connsiteX81" fmla="*/ 6417 w 10000"/>
              <a:gd name="connsiteY81" fmla="*/ 4869 h 10686"/>
              <a:gd name="connsiteX82" fmla="*/ 6525 w 10000"/>
              <a:gd name="connsiteY82" fmla="*/ 4750 h 10686"/>
              <a:gd name="connsiteX83" fmla="*/ 6617 w 10000"/>
              <a:gd name="connsiteY83" fmla="*/ 4636 h 10686"/>
              <a:gd name="connsiteX84" fmla="*/ 6821 w 10000"/>
              <a:gd name="connsiteY84" fmla="*/ 4377 h 10686"/>
              <a:gd name="connsiteX85" fmla="*/ 7017 w 10000"/>
              <a:gd name="connsiteY85" fmla="*/ 4085 h 10686"/>
              <a:gd name="connsiteX86" fmla="*/ 7213 w 10000"/>
              <a:gd name="connsiteY86" fmla="*/ 3766 h 10686"/>
              <a:gd name="connsiteX87" fmla="*/ 7396 w 10000"/>
              <a:gd name="connsiteY87" fmla="*/ 3418 h 10686"/>
              <a:gd name="connsiteX88" fmla="*/ 7563 w 10000"/>
              <a:gd name="connsiteY88" fmla="*/ 3051 h 10686"/>
              <a:gd name="connsiteX89" fmla="*/ 7713 w 10000"/>
              <a:gd name="connsiteY89" fmla="*/ 2661 h 10686"/>
              <a:gd name="connsiteX90" fmla="*/ 7850 w 10000"/>
              <a:gd name="connsiteY90" fmla="*/ 2253 h 10686"/>
              <a:gd name="connsiteX91" fmla="*/ 7950 w 10000"/>
              <a:gd name="connsiteY91" fmla="*/ 1830 h 10686"/>
              <a:gd name="connsiteX92" fmla="*/ 8025 w 10000"/>
              <a:gd name="connsiteY92" fmla="*/ 1397 h 10686"/>
              <a:gd name="connsiteX93" fmla="*/ 8071 w 10000"/>
              <a:gd name="connsiteY93" fmla="*/ 954 h 10686"/>
              <a:gd name="connsiteX94" fmla="*/ 8108 w 10000"/>
              <a:gd name="connsiteY94" fmla="*/ 974 h 10686"/>
              <a:gd name="connsiteX95" fmla="*/ 8138 w 10000"/>
              <a:gd name="connsiteY95" fmla="*/ 1025 h 10686"/>
              <a:gd name="connsiteX96" fmla="*/ 8163 w 10000"/>
              <a:gd name="connsiteY96" fmla="*/ 1100 h 10686"/>
              <a:gd name="connsiteX97" fmla="*/ 8175 w 10000"/>
              <a:gd name="connsiteY97" fmla="*/ 1198 h 10686"/>
              <a:gd name="connsiteX98" fmla="*/ 8183 w 10000"/>
              <a:gd name="connsiteY98" fmla="*/ 1311 h 10686"/>
              <a:gd name="connsiteX99" fmla="*/ 8183 w 10000"/>
              <a:gd name="connsiteY99" fmla="*/ 1442 h 10686"/>
              <a:gd name="connsiteX100" fmla="*/ 8183 w 10000"/>
              <a:gd name="connsiteY100" fmla="*/ 1582 h 10686"/>
              <a:gd name="connsiteX101" fmla="*/ 8175 w 10000"/>
              <a:gd name="connsiteY101" fmla="*/ 1734 h 10686"/>
              <a:gd name="connsiteX102" fmla="*/ 8163 w 10000"/>
              <a:gd name="connsiteY102" fmla="*/ 1889 h 10686"/>
              <a:gd name="connsiteX103" fmla="*/ 8146 w 10000"/>
              <a:gd name="connsiteY103" fmla="*/ 2047 h 10686"/>
              <a:gd name="connsiteX104" fmla="*/ 8121 w 10000"/>
              <a:gd name="connsiteY104" fmla="*/ 2205 h 10686"/>
              <a:gd name="connsiteX105" fmla="*/ 8108 w 10000"/>
              <a:gd name="connsiteY105" fmla="*/ 2357 h 10686"/>
              <a:gd name="connsiteX106" fmla="*/ 8083 w 10000"/>
              <a:gd name="connsiteY106" fmla="*/ 2497 h 10686"/>
              <a:gd name="connsiteX107" fmla="*/ 8063 w 10000"/>
              <a:gd name="connsiteY107" fmla="*/ 2628 h 10686"/>
              <a:gd name="connsiteX108" fmla="*/ 8038 w 10000"/>
              <a:gd name="connsiteY108" fmla="*/ 2741 h 10686"/>
              <a:gd name="connsiteX109" fmla="*/ 8017 w 10000"/>
              <a:gd name="connsiteY109" fmla="*/ 2834 h 10686"/>
              <a:gd name="connsiteX110" fmla="*/ 8000 w 10000"/>
              <a:gd name="connsiteY110" fmla="*/ 2908 h 10686"/>
              <a:gd name="connsiteX111" fmla="*/ 7700 w 10000"/>
              <a:gd name="connsiteY111" fmla="*/ 3754 h 10686"/>
              <a:gd name="connsiteX112" fmla="*/ 7942 w 10000"/>
              <a:gd name="connsiteY112" fmla="*/ 3737 h 10686"/>
              <a:gd name="connsiteX113" fmla="*/ 8167 w 10000"/>
              <a:gd name="connsiteY113" fmla="*/ 3695 h 10686"/>
              <a:gd name="connsiteX114" fmla="*/ 8379 w 10000"/>
              <a:gd name="connsiteY114" fmla="*/ 3635 h 10686"/>
              <a:gd name="connsiteX115" fmla="*/ 8583 w 10000"/>
              <a:gd name="connsiteY115" fmla="*/ 3558 h 10686"/>
              <a:gd name="connsiteX116" fmla="*/ 8767 w 10000"/>
              <a:gd name="connsiteY116" fmla="*/ 3471 h 10686"/>
              <a:gd name="connsiteX117" fmla="*/ 8933 w 10000"/>
              <a:gd name="connsiteY117" fmla="*/ 3376 h 10686"/>
              <a:gd name="connsiteX118" fmla="*/ 9092 w 10000"/>
              <a:gd name="connsiteY118" fmla="*/ 3278 h 10686"/>
              <a:gd name="connsiteX119" fmla="*/ 9238 w 10000"/>
              <a:gd name="connsiteY119" fmla="*/ 3185 h 10686"/>
              <a:gd name="connsiteX120" fmla="*/ 9250 w 10000"/>
              <a:gd name="connsiteY120" fmla="*/ 3230 h 10686"/>
              <a:gd name="connsiteX121" fmla="*/ 9117 w 10000"/>
              <a:gd name="connsiteY121" fmla="*/ 3376 h 10686"/>
              <a:gd name="connsiteX122" fmla="*/ 8954 w 10000"/>
              <a:gd name="connsiteY122" fmla="*/ 3516 h 10686"/>
              <a:gd name="connsiteX123" fmla="*/ 8758 w 10000"/>
              <a:gd name="connsiteY123" fmla="*/ 3641 h 10686"/>
              <a:gd name="connsiteX124" fmla="*/ 8538 w 10000"/>
              <a:gd name="connsiteY124" fmla="*/ 3754 h 10686"/>
              <a:gd name="connsiteX125" fmla="*/ 8304 w 10000"/>
              <a:gd name="connsiteY125" fmla="*/ 3856 h 10686"/>
              <a:gd name="connsiteX126" fmla="*/ 8054 w 10000"/>
              <a:gd name="connsiteY126" fmla="*/ 3945 h 10686"/>
              <a:gd name="connsiteX127" fmla="*/ 7796 w 10000"/>
              <a:gd name="connsiteY127" fmla="*/ 4014 h 10686"/>
              <a:gd name="connsiteX128" fmla="*/ 7533 w 10000"/>
              <a:gd name="connsiteY128" fmla="*/ 4064 h 10686"/>
              <a:gd name="connsiteX129" fmla="*/ 7479 w 10000"/>
              <a:gd name="connsiteY129" fmla="*/ 4184 h 10686"/>
              <a:gd name="connsiteX130" fmla="*/ 7404 w 10000"/>
              <a:gd name="connsiteY130" fmla="*/ 4324 h 10686"/>
              <a:gd name="connsiteX131" fmla="*/ 7321 w 10000"/>
              <a:gd name="connsiteY131" fmla="*/ 4470 h 10686"/>
              <a:gd name="connsiteX132" fmla="*/ 7213 w 10000"/>
              <a:gd name="connsiteY132" fmla="*/ 4628 h 10686"/>
              <a:gd name="connsiteX133" fmla="*/ 7100 w 10000"/>
              <a:gd name="connsiteY133" fmla="*/ 4794 h 10686"/>
              <a:gd name="connsiteX134" fmla="*/ 6979 w 10000"/>
              <a:gd name="connsiteY134" fmla="*/ 4958 h 10686"/>
              <a:gd name="connsiteX135" fmla="*/ 6850 w 10000"/>
              <a:gd name="connsiteY135" fmla="*/ 5113 h 10686"/>
              <a:gd name="connsiteX136" fmla="*/ 6721 w 10000"/>
              <a:gd name="connsiteY136" fmla="*/ 5265 h 10686"/>
              <a:gd name="connsiteX137" fmla="*/ 6600 w 10000"/>
              <a:gd name="connsiteY137" fmla="*/ 5405 h 10686"/>
              <a:gd name="connsiteX138" fmla="*/ 6471 w 10000"/>
              <a:gd name="connsiteY138" fmla="*/ 5530 h 10686"/>
              <a:gd name="connsiteX139" fmla="*/ 6358 w 10000"/>
              <a:gd name="connsiteY139" fmla="*/ 5641 h 10686"/>
              <a:gd name="connsiteX140" fmla="*/ 6250 w 10000"/>
              <a:gd name="connsiteY140" fmla="*/ 5721 h 10686"/>
              <a:gd name="connsiteX141" fmla="*/ 6267 w 10000"/>
              <a:gd name="connsiteY141" fmla="*/ 5781 h 10686"/>
              <a:gd name="connsiteX142" fmla="*/ 6296 w 10000"/>
              <a:gd name="connsiteY142" fmla="*/ 5793 h 10686"/>
              <a:gd name="connsiteX143" fmla="*/ 6479 w 10000"/>
              <a:gd name="connsiteY143" fmla="*/ 5754 h 10686"/>
              <a:gd name="connsiteX144" fmla="*/ 6663 w 10000"/>
              <a:gd name="connsiteY144" fmla="*/ 5736 h 10686"/>
              <a:gd name="connsiteX145" fmla="*/ 6858 w 10000"/>
              <a:gd name="connsiteY145" fmla="*/ 5736 h 10686"/>
              <a:gd name="connsiteX146" fmla="*/ 7046 w 10000"/>
              <a:gd name="connsiteY146" fmla="*/ 5742 h 10686"/>
              <a:gd name="connsiteX147" fmla="*/ 7246 w 10000"/>
              <a:gd name="connsiteY147" fmla="*/ 5748 h 10686"/>
              <a:gd name="connsiteX148" fmla="*/ 7425 w 10000"/>
              <a:gd name="connsiteY148" fmla="*/ 5748 h 10686"/>
              <a:gd name="connsiteX149" fmla="*/ 7600 w 10000"/>
              <a:gd name="connsiteY149" fmla="*/ 5733 h 10686"/>
              <a:gd name="connsiteX150" fmla="*/ 7950 w 10000"/>
              <a:gd name="connsiteY150" fmla="*/ 5673 h 10686"/>
              <a:gd name="connsiteX151" fmla="*/ 8275 w 10000"/>
              <a:gd name="connsiteY151" fmla="*/ 5596 h 10686"/>
              <a:gd name="connsiteX152" fmla="*/ 8579 w 10000"/>
              <a:gd name="connsiteY152" fmla="*/ 5504 h 10686"/>
              <a:gd name="connsiteX153" fmla="*/ 8858 w 10000"/>
              <a:gd name="connsiteY153" fmla="*/ 5390 h 10686"/>
              <a:gd name="connsiteX154" fmla="*/ 9117 w 10000"/>
              <a:gd name="connsiteY154" fmla="*/ 5265 h 10686"/>
              <a:gd name="connsiteX155" fmla="*/ 9350 w 10000"/>
              <a:gd name="connsiteY155" fmla="*/ 5119 h 10686"/>
              <a:gd name="connsiteX156" fmla="*/ 9563 w 10000"/>
              <a:gd name="connsiteY156" fmla="*/ 4967 h 10686"/>
              <a:gd name="connsiteX157" fmla="*/ 9758 w 10000"/>
              <a:gd name="connsiteY157" fmla="*/ 4794 h 10686"/>
              <a:gd name="connsiteX158" fmla="*/ 9933 w 10000"/>
              <a:gd name="connsiteY158" fmla="*/ 4610 h 10686"/>
              <a:gd name="connsiteX159" fmla="*/ 10000 w 10000"/>
              <a:gd name="connsiteY159" fmla="*/ 4648 h 10686"/>
              <a:gd name="connsiteX160" fmla="*/ 10000 w 10000"/>
              <a:gd name="connsiteY160" fmla="*/ 4660 h 10686"/>
              <a:gd name="connsiteX161" fmla="*/ 9904 w 10000"/>
              <a:gd name="connsiteY161" fmla="*/ 4827 h 10686"/>
              <a:gd name="connsiteX162" fmla="*/ 9767 w 10000"/>
              <a:gd name="connsiteY162" fmla="*/ 5000 h 10686"/>
              <a:gd name="connsiteX163" fmla="*/ 9600 w 10000"/>
              <a:gd name="connsiteY163" fmla="*/ 5173 h 10686"/>
              <a:gd name="connsiteX164" fmla="*/ 9404 w 10000"/>
              <a:gd name="connsiteY164" fmla="*/ 5343 h 10686"/>
              <a:gd name="connsiteX165" fmla="*/ 9183 w 10000"/>
              <a:gd name="connsiteY165" fmla="*/ 5504 h 10686"/>
              <a:gd name="connsiteX166" fmla="*/ 8950 w 10000"/>
              <a:gd name="connsiteY166" fmla="*/ 5662 h 10686"/>
              <a:gd name="connsiteX167" fmla="*/ 8704 w 10000"/>
              <a:gd name="connsiteY167" fmla="*/ 5802 h 10686"/>
              <a:gd name="connsiteX168" fmla="*/ 8463 w 10000"/>
              <a:gd name="connsiteY168" fmla="*/ 5927 h 10686"/>
              <a:gd name="connsiteX169" fmla="*/ 8229 w 10000"/>
              <a:gd name="connsiteY169" fmla="*/ 6025 h 10686"/>
              <a:gd name="connsiteX170" fmla="*/ 8000 w 10000"/>
              <a:gd name="connsiteY170" fmla="*/ 6105 h 10686"/>
              <a:gd name="connsiteX171" fmla="*/ 7879 w 10000"/>
              <a:gd name="connsiteY171" fmla="*/ 6132 h 10686"/>
              <a:gd name="connsiteX172" fmla="*/ 7729 w 10000"/>
              <a:gd name="connsiteY172" fmla="*/ 6153 h 10686"/>
              <a:gd name="connsiteX173" fmla="*/ 7563 w 10000"/>
              <a:gd name="connsiteY173" fmla="*/ 6177 h 10686"/>
              <a:gd name="connsiteX174" fmla="*/ 7388 w 10000"/>
              <a:gd name="connsiteY174" fmla="*/ 6198 h 10686"/>
              <a:gd name="connsiteX175" fmla="*/ 7204 w 10000"/>
              <a:gd name="connsiteY175" fmla="*/ 6219 h 10686"/>
              <a:gd name="connsiteX176" fmla="*/ 7017 w 10000"/>
              <a:gd name="connsiteY176" fmla="*/ 6240 h 10686"/>
              <a:gd name="connsiteX177" fmla="*/ 6842 w 10000"/>
              <a:gd name="connsiteY177" fmla="*/ 6263 h 10686"/>
              <a:gd name="connsiteX178" fmla="*/ 6675 w 10000"/>
              <a:gd name="connsiteY178" fmla="*/ 6290 h 10686"/>
              <a:gd name="connsiteX179" fmla="*/ 6517 w 10000"/>
              <a:gd name="connsiteY179" fmla="*/ 6329 h 10686"/>
              <a:gd name="connsiteX180" fmla="*/ 6388 w 10000"/>
              <a:gd name="connsiteY180" fmla="*/ 6365 h 10686"/>
              <a:gd name="connsiteX181" fmla="*/ 6288 w 10000"/>
              <a:gd name="connsiteY181" fmla="*/ 6415 h 10686"/>
              <a:gd name="connsiteX182" fmla="*/ 6213 w 10000"/>
              <a:gd name="connsiteY182" fmla="*/ 6475 h 10686"/>
              <a:gd name="connsiteX183" fmla="*/ 6092 w 10000"/>
              <a:gd name="connsiteY183" fmla="*/ 6648 h 10686"/>
              <a:gd name="connsiteX184" fmla="*/ 6008 w 10000"/>
              <a:gd name="connsiteY184" fmla="*/ 6836 h 10686"/>
              <a:gd name="connsiteX185" fmla="*/ 5942 w 10000"/>
              <a:gd name="connsiteY185" fmla="*/ 7032 h 10686"/>
              <a:gd name="connsiteX186" fmla="*/ 5904 w 10000"/>
              <a:gd name="connsiteY186" fmla="*/ 7232 h 10686"/>
              <a:gd name="connsiteX187" fmla="*/ 5888 w 10000"/>
              <a:gd name="connsiteY187" fmla="*/ 7443 h 10686"/>
              <a:gd name="connsiteX188" fmla="*/ 5879 w 10000"/>
              <a:gd name="connsiteY188" fmla="*/ 7655 h 10686"/>
              <a:gd name="connsiteX189" fmla="*/ 5888 w 10000"/>
              <a:gd name="connsiteY189" fmla="*/ 7867 h 10686"/>
              <a:gd name="connsiteX190" fmla="*/ 5904 w 10000"/>
              <a:gd name="connsiteY190" fmla="*/ 8084 h 10686"/>
              <a:gd name="connsiteX191" fmla="*/ 5925 w 10000"/>
              <a:gd name="connsiteY191" fmla="*/ 8299 h 10686"/>
              <a:gd name="connsiteX192" fmla="*/ 5950 w 10000"/>
              <a:gd name="connsiteY192" fmla="*/ 8510 h 10686"/>
              <a:gd name="connsiteX193" fmla="*/ 5954 w 10000"/>
              <a:gd name="connsiteY193" fmla="*/ 8820 h 10686"/>
              <a:gd name="connsiteX194" fmla="*/ 5933 w 10000"/>
              <a:gd name="connsiteY194" fmla="*/ 9130 h 10686"/>
              <a:gd name="connsiteX195" fmla="*/ 5896 w 10000"/>
              <a:gd name="connsiteY195" fmla="*/ 9428 h 10686"/>
              <a:gd name="connsiteX196" fmla="*/ 5850 w 10000"/>
              <a:gd name="connsiteY196" fmla="*/ 9720 h 10686"/>
              <a:gd name="connsiteX197" fmla="*/ 5794 w 10000"/>
              <a:gd name="connsiteY197" fmla="*/ 10686 h 10686"/>
              <a:gd name="connsiteX198" fmla="*/ 4117 w 10000"/>
              <a:gd name="connsiteY198" fmla="*/ 10686 h 10686"/>
              <a:gd name="connsiteX199" fmla="*/ 4309 w 10000"/>
              <a:gd name="connsiteY199" fmla="*/ 10293 h 10686"/>
              <a:gd name="connsiteX200" fmla="*/ 4546 w 10000"/>
              <a:gd name="connsiteY200" fmla="*/ 9848 h 10686"/>
              <a:gd name="connsiteX201" fmla="*/ 4629 w 10000"/>
              <a:gd name="connsiteY201" fmla="*/ 9687 h 10686"/>
              <a:gd name="connsiteX202" fmla="*/ 4700 w 10000"/>
              <a:gd name="connsiteY202" fmla="*/ 9508 h 10686"/>
              <a:gd name="connsiteX203" fmla="*/ 4767 w 10000"/>
              <a:gd name="connsiteY203" fmla="*/ 9309 h 10686"/>
              <a:gd name="connsiteX204" fmla="*/ 4829 w 10000"/>
              <a:gd name="connsiteY204" fmla="*/ 9097 h 10686"/>
              <a:gd name="connsiteX205" fmla="*/ 4879 w 10000"/>
              <a:gd name="connsiteY205" fmla="*/ 8868 h 10686"/>
              <a:gd name="connsiteX206" fmla="*/ 4917 w 10000"/>
              <a:gd name="connsiteY206" fmla="*/ 8635 h 10686"/>
              <a:gd name="connsiteX207" fmla="*/ 4954 w 10000"/>
              <a:gd name="connsiteY207" fmla="*/ 8391 h 10686"/>
              <a:gd name="connsiteX208" fmla="*/ 4979 w 10000"/>
              <a:gd name="connsiteY208" fmla="*/ 8144 h 10686"/>
              <a:gd name="connsiteX209" fmla="*/ 5000 w 10000"/>
              <a:gd name="connsiteY209" fmla="*/ 7887 h 10686"/>
              <a:gd name="connsiteX210" fmla="*/ 5000 w 10000"/>
              <a:gd name="connsiteY210" fmla="*/ 7634 h 10686"/>
              <a:gd name="connsiteX211" fmla="*/ 5000 w 10000"/>
              <a:gd name="connsiteY211" fmla="*/ 7384 h 10686"/>
              <a:gd name="connsiteX212" fmla="*/ 4979 w 10000"/>
              <a:gd name="connsiteY212" fmla="*/ 7133 h 10686"/>
              <a:gd name="connsiteX213" fmla="*/ 4950 w 10000"/>
              <a:gd name="connsiteY213" fmla="*/ 6892 h 10686"/>
              <a:gd name="connsiteX214" fmla="*/ 4913 w 10000"/>
              <a:gd name="connsiteY214" fmla="*/ 6657 h 10686"/>
              <a:gd name="connsiteX215" fmla="*/ 4858 w 10000"/>
              <a:gd name="connsiteY215" fmla="*/ 6430 h 10686"/>
              <a:gd name="connsiteX216" fmla="*/ 4783 w 10000"/>
              <a:gd name="connsiteY216" fmla="*/ 6219 h 10686"/>
              <a:gd name="connsiteX217" fmla="*/ 4700 w 10000"/>
              <a:gd name="connsiteY217" fmla="*/ 6019 h 10686"/>
              <a:gd name="connsiteX218" fmla="*/ 4600 w 10000"/>
              <a:gd name="connsiteY218" fmla="*/ 5840 h 10686"/>
              <a:gd name="connsiteX219" fmla="*/ 4488 w 10000"/>
              <a:gd name="connsiteY219" fmla="*/ 5682 h 10686"/>
              <a:gd name="connsiteX220" fmla="*/ 4358 w 10000"/>
              <a:gd name="connsiteY220" fmla="*/ 5542 h 10686"/>
              <a:gd name="connsiteX221" fmla="*/ 4213 w 10000"/>
              <a:gd name="connsiteY221" fmla="*/ 5429 h 10686"/>
              <a:gd name="connsiteX222" fmla="*/ 4046 w 10000"/>
              <a:gd name="connsiteY222" fmla="*/ 5343 h 10686"/>
              <a:gd name="connsiteX223" fmla="*/ 3904 w 10000"/>
              <a:gd name="connsiteY223" fmla="*/ 5292 h 10686"/>
              <a:gd name="connsiteX224" fmla="*/ 3746 w 10000"/>
              <a:gd name="connsiteY224" fmla="*/ 5271 h 10686"/>
              <a:gd name="connsiteX225" fmla="*/ 3583 w 10000"/>
              <a:gd name="connsiteY225" fmla="*/ 5271 h 10686"/>
              <a:gd name="connsiteX226" fmla="*/ 3413 w 10000"/>
              <a:gd name="connsiteY226" fmla="*/ 5286 h 10686"/>
              <a:gd name="connsiteX227" fmla="*/ 3246 w 10000"/>
              <a:gd name="connsiteY227" fmla="*/ 5310 h 10686"/>
              <a:gd name="connsiteX228" fmla="*/ 3079 w 10000"/>
              <a:gd name="connsiteY228" fmla="*/ 5343 h 10686"/>
              <a:gd name="connsiteX229" fmla="*/ 2913 w 10000"/>
              <a:gd name="connsiteY229" fmla="*/ 5369 h 10686"/>
              <a:gd name="connsiteX230" fmla="*/ 2750 w 10000"/>
              <a:gd name="connsiteY230" fmla="*/ 5396 h 10686"/>
              <a:gd name="connsiteX231" fmla="*/ 2600 w 10000"/>
              <a:gd name="connsiteY231" fmla="*/ 5411 h 10686"/>
              <a:gd name="connsiteX232" fmla="*/ 2258 w 10000"/>
              <a:gd name="connsiteY232" fmla="*/ 5423 h 10686"/>
              <a:gd name="connsiteX233" fmla="*/ 1925 w 10000"/>
              <a:gd name="connsiteY233" fmla="*/ 5411 h 10686"/>
              <a:gd name="connsiteX234" fmla="*/ 1617 w 10000"/>
              <a:gd name="connsiteY234" fmla="*/ 5384 h 10686"/>
              <a:gd name="connsiteX235" fmla="*/ 1321 w 10000"/>
              <a:gd name="connsiteY235" fmla="*/ 5346 h 10686"/>
              <a:gd name="connsiteX236" fmla="*/ 1033 w 10000"/>
              <a:gd name="connsiteY236" fmla="*/ 5298 h 10686"/>
              <a:gd name="connsiteX237" fmla="*/ 758 w 10000"/>
              <a:gd name="connsiteY237" fmla="*/ 5250 h 10686"/>
              <a:gd name="connsiteX238" fmla="*/ 500 w 10000"/>
              <a:gd name="connsiteY238" fmla="*/ 5197 h 10686"/>
              <a:gd name="connsiteX239" fmla="*/ 517 w 10000"/>
              <a:gd name="connsiteY239" fmla="*/ 5137 h 10686"/>
              <a:gd name="connsiteX240" fmla="*/ 871 w 10000"/>
              <a:gd name="connsiteY240" fmla="*/ 5173 h 10686"/>
              <a:gd name="connsiteX241" fmla="*/ 1221 w 10000"/>
              <a:gd name="connsiteY241" fmla="*/ 5197 h 10686"/>
              <a:gd name="connsiteX242" fmla="*/ 1563 w 10000"/>
              <a:gd name="connsiteY242" fmla="*/ 5206 h 10686"/>
              <a:gd name="connsiteX243" fmla="*/ 1896 w 10000"/>
              <a:gd name="connsiteY243" fmla="*/ 5197 h 10686"/>
              <a:gd name="connsiteX244" fmla="*/ 2221 w 10000"/>
              <a:gd name="connsiteY244" fmla="*/ 5164 h 10686"/>
              <a:gd name="connsiteX245" fmla="*/ 2538 w 10000"/>
              <a:gd name="connsiteY245" fmla="*/ 5113 h 10686"/>
              <a:gd name="connsiteX246" fmla="*/ 2842 w 10000"/>
              <a:gd name="connsiteY246" fmla="*/ 5045 h 10686"/>
              <a:gd name="connsiteX247" fmla="*/ 3129 w 10000"/>
              <a:gd name="connsiteY247" fmla="*/ 4946 h 10686"/>
              <a:gd name="connsiteX248" fmla="*/ 3500 w 10000"/>
              <a:gd name="connsiteY248" fmla="*/ 4815 h 10686"/>
              <a:gd name="connsiteX249" fmla="*/ 2821 w 10000"/>
              <a:gd name="connsiteY249" fmla="*/ 4389 h 10686"/>
              <a:gd name="connsiteX250" fmla="*/ 2213 w 10000"/>
              <a:gd name="connsiteY250" fmla="*/ 3912 h 10686"/>
              <a:gd name="connsiteX251" fmla="*/ 1879 w 10000"/>
              <a:gd name="connsiteY251" fmla="*/ 3939 h 10686"/>
              <a:gd name="connsiteX252" fmla="*/ 1554 w 10000"/>
              <a:gd name="connsiteY252" fmla="*/ 3939 h 10686"/>
              <a:gd name="connsiteX253" fmla="*/ 1258 w 10000"/>
              <a:gd name="connsiteY253" fmla="*/ 3912 h 10686"/>
              <a:gd name="connsiteX254" fmla="*/ 979 w 10000"/>
              <a:gd name="connsiteY254" fmla="*/ 3856 h 10686"/>
              <a:gd name="connsiteX255" fmla="*/ 721 w 10000"/>
              <a:gd name="connsiteY255" fmla="*/ 3775 h 10686"/>
              <a:gd name="connsiteX256" fmla="*/ 496 w 10000"/>
              <a:gd name="connsiteY256" fmla="*/ 3674 h 10686"/>
              <a:gd name="connsiteX257" fmla="*/ 296 w 10000"/>
              <a:gd name="connsiteY257" fmla="*/ 3549 h 10686"/>
              <a:gd name="connsiteX258" fmla="*/ 129 w 10000"/>
              <a:gd name="connsiteY258" fmla="*/ 3403 h 10686"/>
              <a:gd name="connsiteX259" fmla="*/ 0 w 10000"/>
              <a:gd name="connsiteY259" fmla="*/ 3245 h 10686"/>
              <a:gd name="connsiteX260" fmla="*/ 17 w 10000"/>
              <a:gd name="connsiteY260" fmla="*/ 3218 h 10686"/>
              <a:gd name="connsiteX261" fmla="*/ 71 w 10000"/>
              <a:gd name="connsiteY261" fmla="*/ 3245 h 10686"/>
              <a:gd name="connsiteX262" fmla="*/ 138 w 10000"/>
              <a:gd name="connsiteY262" fmla="*/ 3349 h 10686"/>
              <a:gd name="connsiteX263" fmla="*/ 246 w 10000"/>
              <a:gd name="connsiteY263" fmla="*/ 3439 h 10686"/>
              <a:gd name="connsiteX264" fmla="*/ 379 w 10000"/>
              <a:gd name="connsiteY264" fmla="*/ 3528 h 10686"/>
              <a:gd name="connsiteX265" fmla="*/ 538 w 10000"/>
              <a:gd name="connsiteY265" fmla="*/ 3597 h 10686"/>
              <a:gd name="connsiteX266" fmla="*/ 721 w 10000"/>
              <a:gd name="connsiteY266" fmla="*/ 3656 h 10686"/>
              <a:gd name="connsiteX267" fmla="*/ 913 w 10000"/>
              <a:gd name="connsiteY267" fmla="*/ 3701 h 10686"/>
              <a:gd name="connsiteX268" fmla="*/ 1117 w 10000"/>
              <a:gd name="connsiteY268" fmla="*/ 3728 h 10686"/>
              <a:gd name="connsiteX269" fmla="*/ 1329 w 10000"/>
              <a:gd name="connsiteY269" fmla="*/ 3737 h 10686"/>
              <a:gd name="connsiteX270" fmla="*/ 1533 w 10000"/>
              <a:gd name="connsiteY270" fmla="*/ 3734 h 10686"/>
              <a:gd name="connsiteX271" fmla="*/ 1646 w 10000"/>
              <a:gd name="connsiteY271" fmla="*/ 3722 h 10686"/>
              <a:gd name="connsiteX272" fmla="*/ 1746 w 10000"/>
              <a:gd name="connsiteY272" fmla="*/ 3722 h 10686"/>
              <a:gd name="connsiteX273" fmla="*/ 1833 w 10000"/>
              <a:gd name="connsiteY273" fmla="*/ 3710 h 10686"/>
              <a:gd name="connsiteX274" fmla="*/ 1917 w 10000"/>
              <a:gd name="connsiteY274" fmla="*/ 3695 h 10686"/>
              <a:gd name="connsiteX275" fmla="*/ 1988 w 10000"/>
              <a:gd name="connsiteY275" fmla="*/ 3662 h 10686"/>
              <a:gd name="connsiteX276" fmla="*/ 1788 w 10000"/>
              <a:gd name="connsiteY276" fmla="*/ 3391 h 10686"/>
              <a:gd name="connsiteX277" fmla="*/ 1617 w 10000"/>
              <a:gd name="connsiteY277" fmla="*/ 3126 h 10686"/>
              <a:gd name="connsiteX278" fmla="*/ 1454 w 10000"/>
              <a:gd name="connsiteY278" fmla="*/ 2849 h 10686"/>
              <a:gd name="connsiteX279" fmla="*/ 1313 w 10000"/>
              <a:gd name="connsiteY279" fmla="*/ 2563 h 10686"/>
              <a:gd name="connsiteX280" fmla="*/ 1175 w 10000"/>
              <a:gd name="connsiteY280" fmla="*/ 2253 h 10686"/>
              <a:gd name="connsiteX281" fmla="*/ 1046 w 10000"/>
              <a:gd name="connsiteY281" fmla="*/ 1919 h 10686"/>
              <a:gd name="connsiteX282" fmla="*/ 1033 w 10000"/>
              <a:gd name="connsiteY282" fmla="*/ 1859 h 10686"/>
              <a:gd name="connsiteX283" fmla="*/ 1000 w 10000"/>
              <a:gd name="connsiteY283" fmla="*/ 1776 h 10686"/>
              <a:gd name="connsiteX284" fmla="*/ 979 w 10000"/>
              <a:gd name="connsiteY284" fmla="*/ 1684 h 10686"/>
              <a:gd name="connsiteX285" fmla="*/ 950 w 10000"/>
              <a:gd name="connsiteY285" fmla="*/ 1591 h 10686"/>
              <a:gd name="connsiteX286" fmla="*/ 925 w 10000"/>
              <a:gd name="connsiteY286" fmla="*/ 1490 h 10686"/>
              <a:gd name="connsiteX287" fmla="*/ 917 w 10000"/>
              <a:gd name="connsiteY287" fmla="*/ 1397 h 10686"/>
              <a:gd name="connsiteX288" fmla="*/ 917 w 10000"/>
              <a:gd name="connsiteY288" fmla="*/ 1311 h 10686"/>
              <a:gd name="connsiteX289" fmla="*/ 933 w 10000"/>
              <a:gd name="connsiteY289" fmla="*/ 1234 h 10686"/>
              <a:gd name="connsiteX290" fmla="*/ 963 w 10000"/>
              <a:gd name="connsiteY290" fmla="*/ 1180 h 10686"/>
              <a:gd name="connsiteX291" fmla="*/ 1000 w 10000"/>
              <a:gd name="connsiteY291" fmla="*/ 1192 h 10686"/>
              <a:gd name="connsiteX292" fmla="*/ 1033 w 10000"/>
              <a:gd name="connsiteY292" fmla="*/ 1496 h 10686"/>
              <a:gd name="connsiteX293" fmla="*/ 1108 w 10000"/>
              <a:gd name="connsiteY293" fmla="*/ 1800 h 10686"/>
              <a:gd name="connsiteX294" fmla="*/ 1221 w 10000"/>
              <a:gd name="connsiteY294" fmla="*/ 2098 h 10686"/>
              <a:gd name="connsiteX295" fmla="*/ 1358 w 10000"/>
              <a:gd name="connsiteY295" fmla="*/ 2372 h 10686"/>
              <a:gd name="connsiteX296" fmla="*/ 1508 w 10000"/>
              <a:gd name="connsiteY296" fmla="*/ 2628 h 10686"/>
              <a:gd name="connsiteX297" fmla="*/ 1646 w 10000"/>
              <a:gd name="connsiteY297" fmla="*/ 2795 h 10686"/>
              <a:gd name="connsiteX298" fmla="*/ 1629 w 10000"/>
              <a:gd name="connsiteY298" fmla="*/ 2801 h 10686"/>
              <a:gd name="connsiteX299" fmla="*/ 1629 w 10000"/>
              <a:gd name="connsiteY299" fmla="*/ 2807 h 10686"/>
              <a:gd name="connsiteX300" fmla="*/ 1638 w 10000"/>
              <a:gd name="connsiteY300" fmla="*/ 2813 h 10686"/>
              <a:gd name="connsiteX301" fmla="*/ 1646 w 10000"/>
              <a:gd name="connsiteY301" fmla="*/ 2816 h 10686"/>
              <a:gd name="connsiteX302" fmla="*/ 1663 w 10000"/>
              <a:gd name="connsiteY302" fmla="*/ 2822 h 10686"/>
              <a:gd name="connsiteX303" fmla="*/ 1667 w 10000"/>
              <a:gd name="connsiteY303" fmla="*/ 2834 h 10686"/>
              <a:gd name="connsiteX304" fmla="*/ 1675 w 10000"/>
              <a:gd name="connsiteY304" fmla="*/ 2840 h 10686"/>
              <a:gd name="connsiteX305" fmla="*/ 1683 w 10000"/>
              <a:gd name="connsiteY305" fmla="*/ 2849 h 10686"/>
              <a:gd name="connsiteX306" fmla="*/ 1683 w 10000"/>
              <a:gd name="connsiteY306" fmla="*/ 2843 h 10686"/>
              <a:gd name="connsiteX307" fmla="*/ 1675 w 10000"/>
              <a:gd name="connsiteY307" fmla="*/ 2840 h 10686"/>
              <a:gd name="connsiteX308" fmla="*/ 1675 w 10000"/>
              <a:gd name="connsiteY308" fmla="*/ 2840 h 10686"/>
              <a:gd name="connsiteX309" fmla="*/ 1646 w 10000"/>
              <a:gd name="connsiteY309" fmla="*/ 2795 h 10686"/>
              <a:gd name="connsiteX310" fmla="*/ 1746 w 10000"/>
              <a:gd name="connsiteY310" fmla="*/ 2741 h 10686"/>
              <a:gd name="connsiteX311" fmla="*/ 1842 w 10000"/>
              <a:gd name="connsiteY311" fmla="*/ 2649 h 10686"/>
              <a:gd name="connsiteX312" fmla="*/ 1933 w 10000"/>
              <a:gd name="connsiteY312" fmla="*/ 2542 h 10686"/>
              <a:gd name="connsiteX313" fmla="*/ 2017 w 10000"/>
              <a:gd name="connsiteY313" fmla="*/ 2411 h 10686"/>
              <a:gd name="connsiteX314" fmla="*/ 2092 w 10000"/>
              <a:gd name="connsiteY314" fmla="*/ 2265 h 10686"/>
              <a:gd name="connsiteX315" fmla="*/ 2163 w 10000"/>
              <a:gd name="connsiteY315" fmla="*/ 2113 h 10686"/>
              <a:gd name="connsiteX316" fmla="*/ 2221 w 10000"/>
              <a:gd name="connsiteY316" fmla="*/ 1955 h 10686"/>
              <a:gd name="connsiteX317" fmla="*/ 2275 w 10000"/>
              <a:gd name="connsiteY317" fmla="*/ 1803 h 10686"/>
              <a:gd name="connsiteX318" fmla="*/ 2321 w 10000"/>
              <a:gd name="connsiteY318" fmla="*/ 1657 h 10686"/>
              <a:gd name="connsiteX319" fmla="*/ 2329 w 10000"/>
              <a:gd name="connsiteY319" fmla="*/ 1853 h 10686"/>
              <a:gd name="connsiteX320" fmla="*/ 2321 w 10000"/>
              <a:gd name="connsiteY320" fmla="*/ 2032 h 10686"/>
              <a:gd name="connsiteX321" fmla="*/ 2283 w 10000"/>
              <a:gd name="connsiteY321" fmla="*/ 2199 h 10686"/>
              <a:gd name="connsiteX322" fmla="*/ 2229 w 10000"/>
              <a:gd name="connsiteY322" fmla="*/ 2366 h 10686"/>
              <a:gd name="connsiteX323" fmla="*/ 2154 w 10000"/>
              <a:gd name="connsiteY323" fmla="*/ 2524 h 10686"/>
              <a:gd name="connsiteX324" fmla="*/ 2046 w 10000"/>
              <a:gd name="connsiteY324" fmla="*/ 2682 h 10686"/>
              <a:gd name="connsiteX325" fmla="*/ 1796 w 10000"/>
              <a:gd name="connsiteY325" fmla="*/ 3027 h 10686"/>
              <a:gd name="connsiteX326" fmla="*/ 2054 w 10000"/>
              <a:gd name="connsiteY326" fmla="*/ 3305 h 10686"/>
              <a:gd name="connsiteX327" fmla="*/ 2333 w 10000"/>
              <a:gd name="connsiteY327" fmla="*/ 3564 h 10686"/>
              <a:gd name="connsiteX328" fmla="*/ 2638 w 10000"/>
              <a:gd name="connsiteY328" fmla="*/ 3808 h 10686"/>
              <a:gd name="connsiteX329" fmla="*/ 2963 w 10000"/>
              <a:gd name="connsiteY329" fmla="*/ 4032 h 10686"/>
              <a:gd name="connsiteX330" fmla="*/ 4129 w 10000"/>
              <a:gd name="connsiteY330" fmla="*/ 4610 h 10686"/>
              <a:gd name="connsiteX331" fmla="*/ 4167 w 10000"/>
              <a:gd name="connsiteY331" fmla="*/ 4589 h 10686"/>
              <a:gd name="connsiteX332" fmla="*/ 4071 w 10000"/>
              <a:gd name="connsiteY332" fmla="*/ 4333 h 10686"/>
              <a:gd name="connsiteX333" fmla="*/ 3996 w 10000"/>
              <a:gd name="connsiteY333" fmla="*/ 4058 h 10686"/>
              <a:gd name="connsiteX334" fmla="*/ 3933 w 10000"/>
              <a:gd name="connsiteY334" fmla="*/ 3760 h 10686"/>
              <a:gd name="connsiteX335" fmla="*/ 3904 w 10000"/>
              <a:gd name="connsiteY335" fmla="*/ 3456 h 10686"/>
              <a:gd name="connsiteX336" fmla="*/ 3879 w 10000"/>
              <a:gd name="connsiteY336" fmla="*/ 3138 h 10686"/>
              <a:gd name="connsiteX337" fmla="*/ 3879 w 10000"/>
              <a:gd name="connsiteY337" fmla="*/ 2813 h 10686"/>
              <a:gd name="connsiteX338" fmla="*/ 3896 w 10000"/>
              <a:gd name="connsiteY338" fmla="*/ 2485 h 10686"/>
              <a:gd name="connsiteX339" fmla="*/ 3933 w 10000"/>
              <a:gd name="connsiteY339" fmla="*/ 2160 h 10686"/>
              <a:gd name="connsiteX340" fmla="*/ 3988 w 10000"/>
              <a:gd name="connsiteY340" fmla="*/ 1836 h 10686"/>
              <a:gd name="connsiteX341" fmla="*/ 4046 w 10000"/>
              <a:gd name="connsiteY341" fmla="*/ 1523 h 10686"/>
              <a:gd name="connsiteX342" fmla="*/ 4129 w 10000"/>
              <a:gd name="connsiteY342" fmla="*/ 1219 h 10686"/>
              <a:gd name="connsiteX343" fmla="*/ 4229 w 10000"/>
              <a:gd name="connsiteY343" fmla="*/ 933 h 10686"/>
              <a:gd name="connsiteX344" fmla="*/ 4333 w 10000"/>
              <a:gd name="connsiteY344" fmla="*/ 662 h 10686"/>
              <a:gd name="connsiteX345" fmla="*/ 4454 w 10000"/>
              <a:gd name="connsiteY345" fmla="*/ 417 h 10686"/>
              <a:gd name="connsiteX346" fmla="*/ 4583 w 10000"/>
              <a:gd name="connsiteY346" fmla="*/ 194 h 10686"/>
              <a:gd name="connsiteX347" fmla="*/ 4738 w 10000"/>
              <a:gd name="connsiteY347" fmla="*/ 0 h 1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0000" h="10686">
                <a:moveTo>
                  <a:pt x="4738" y="0"/>
                </a:moveTo>
                <a:cubicBezTo>
                  <a:pt x="4732" y="16"/>
                  <a:pt x="4727" y="32"/>
                  <a:pt x="4721" y="48"/>
                </a:cubicBezTo>
                <a:cubicBezTo>
                  <a:pt x="4718" y="59"/>
                  <a:pt x="4716" y="69"/>
                  <a:pt x="4713" y="80"/>
                </a:cubicBezTo>
                <a:lnTo>
                  <a:pt x="4704" y="101"/>
                </a:lnTo>
                <a:lnTo>
                  <a:pt x="4704" y="113"/>
                </a:lnTo>
                <a:lnTo>
                  <a:pt x="4713" y="119"/>
                </a:lnTo>
                <a:lnTo>
                  <a:pt x="4713" y="125"/>
                </a:lnTo>
                <a:lnTo>
                  <a:pt x="4721" y="125"/>
                </a:lnTo>
                <a:lnTo>
                  <a:pt x="4721" y="125"/>
                </a:lnTo>
                <a:lnTo>
                  <a:pt x="4721" y="134"/>
                </a:lnTo>
                <a:cubicBezTo>
                  <a:pt x="4718" y="140"/>
                  <a:pt x="4716" y="146"/>
                  <a:pt x="4713" y="152"/>
                </a:cubicBezTo>
                <a:lnTo>
                  <a:pt x="4704" y="179"/>
                </a:lnTo>
                <a:lnTo>
                  <a:pt x="4692" y="221"/>
                </a:lnTo>
                <a:cubicBezTo>
                  <a:pt x="4684" y="241"/>
                  <a:pt x="4675" y="260"/>
                  <a:pt x="4667" y="280"/>
                </a:cubicBezTo>
                <a:cubicBezTo>
                  <a:pt x="4654" y="308"/>
                  <a:pt x="4642" y="336"/>
                  <a:pt x="4629" y="364"/>
                </a:cubicBezTo>
                <a:cubicBezTo>
                  <a:pt x="4617" y="398"/>
                  <a:pt x="4604" y="431"/>
                  <a:pt x="4592" y="465"/>
                </a:cubicBezTo>
                <a:cubicBezTo>
                  <a:pt x="4572" y="509"/>
                  <a:pt x="4553" y="552"/>
                  <a:pt x="4533" y="596"/>
                </a:cubicBezTo>
                <a:cubicBezTo>
                  <a:pt x="4510" y="649"/>
                  <a:pt x="4486" y="701"/>
                  <a:pt x="4463" y="754"/>
                </a:cubicBezTo>
                <a:cubicBezTo>
                  <a:pt x="4435" y="836"/>
                  <a:pt x="4407" y="919"/>
                  <a:pt x="4379" y="1001"/>
                </a:cubicBezTo>
                <a:cubicBezTo>
                  <a:pt x="4360" y="1089"/>
                  <a:pt x="4340" y="1178"/>
                  <a:pt x="4321" y="1266"/>
                </a:cubicBezTo>
                <a:cubicBezTo>
                  <a:pt x="4306" y="1357"/>
                  <a:pt x="4290" y="1447"/>
                  <a:pt x="4275" y="1538"/>
                </a:cubicBezTo>
                <a:cubicBezTo>
                  <a:pt x="4254" y="1634"/>
                  <a:pt x="4234" y="1731"/>
                  <a:pt x="4213" y="1827"/>
                </a:cubicBezTo>
                <a:cubicBezTo>
                  <a:pt x="4210" y="1848"/>
                  <a:pt x="4207" y="1868"/>
                  <a:pt x="4204" y="1889"/>
                </a:cubicBezTo>
                <a:lnTo>
                  <a:pt x="4192" y="1982"/>
                </a:lnTo>
                <a:cubicBezTo>
                  <a:pt x="4189" y="2015"/>
                  <a:pt x="4186" y="2047"/>
                  <a:pt x="4183" y="2080"/>
                </a:cubicBezTo>
                <a:cubicBezTo>
                  <a:pt x="4180" y="2116"/>
                  <a:pt x="4178" y="2151"/>
                  <a:pt x="4175" y="2187"/>
                </a:cubicBezTo>
                <a:lnTo>
                  <a:pt x="4175" y="2297"/>
                </a:lnTo>
                <a:cubicBezTo>
                  <a:pt x="4181" y="2330"/>
                  <a:pt x="4186" y="2363"/>
                  <a:pt x="4192" y="2396"/>
                </a:cubicBezTo>
                <a:cubicBezTo>
                  <a:pt x="4199" y="2425"/>
                  <a:pt x="4206" y="2453"/>
                  <a:pt x="4213" y="2482"/>
                </a:cubicBezTo>
                <a:cubicBezTo>
                  <a:pt x="4225" y="2502"/>
                  <a:pt x="4238" y="2522"/>
                  <a:pt x="4250" y="2542"/>
                </a:cubicBezTo>
                <a:lnTo>
                  <a:pt x="4450" y="2530"/>
                </a:lnTo>
                <a:lnTo>
                  <a:pt x="4646" y="2482"/>
                </a:lnTo>
                <a:lnTo>
                  <a:pt x="4833" y="2405"/>
                </a:lnTo>
                <a:lnTo>
                  <a:pt x="5025" y="2297"/>
                </a:lnTo>
                <a:lnTo>
                  <a:pt x="5200" y="2172"/>
                </a:lnTo>
                <a:lnTo>
                  <a:pt x="5371" y="2020"/>
                </a:lnTo>
                <a:lnTo>
                  <a:pt x="5533" y="1859"/>
                </a:lnTo>
                <a:lnTo>
                  <a:pt x="5683" y="1690"/>
                </a:lnTo>
                <a:lnTo>
                  <a:pt x="5829" y="1511"/>
                </a:lnTo>
                <a:lnTo>
                  <a:pt x="5954" y="1326"/>
                </a:lnTo>
                <a:lnTo>
                  <a:pt x="6071" y="1147"/>
                </a:lnTo>
                <a:cubicBezTo>
                  <a:pt x="6103" y="1089"/>
                  <a:pt x="6135" y="1032"/>
                  <a:pt x="6167" y="974"/>
                </a:cubicBezTo>
                <a:lnTo>
                  <a:pt x="6213" y="974"/>
                </a:lnTo>
                <a:lnTo>
                  <a:pt x="6213" y="992"/>
                </a:lnTo>
                <a:cubicBezTo>
                  <a:pt x="6188" y="1050"/>
                  <a:pt x="6163" y="1107"/>
                  <a:pt x="6138" y="1165"/>
                </a:cubicBezTo>
                <a:cubicBezTo>
                  <a:pt x="6110" y="1225"/>
                  <a:pt x="6082" y="1284"/>
                  <a:pt x="6054" y="1344"/>
                </a:cubicBezTo>
                <a:cubicBezTo>
                  <a:pt x="6024" y="1402"/>
                  <a:pt x="5993" y="1459"/>
                  <a:pt x="5963" y="1517"/>
                </a:cubicBezTo>
                <a:lnTo>
                  <a:pt x="5871" y="1684"/>
                </a:lnTo>
                <a:cubicBezTo>
                  <a:pt x="5839" y="1738"/>
                  <a:pt x="5807" y="1793"/>
                  <a:pt x="5775" y="1847"/>
                </a:cubicBezTo>
                <a:lnTo>
                  <a:pt x="5667" y="1999"/>
                </a:lnTo>
                <a:lnTo>
                  <a:pt x="5554" y="2145"/>
                </a:lnTo>
                <a:lnTo>
                  <a:pt x="5417" y="2279"/>
                </a:lnTo>
                <a:lnTo>
                  <a:pt x="5275" y="2411"/>
                </a:lnTo>
                <a:lnTo>
                  <a:pt x="5108" y="2518"/>
                </a:lnTo>
                <a:lnTo>
                  <a:pt x="4917" y="2616"/>
                </a:lnTo>
                <a:lnTo>
                  <a:pt x="4704" y="2703"/>
                </a:lnTo>
                <a:lnTo>
                  <a:pt x="4479" y="2768"/>
                </a:lnTo>
                <a:lnTo>
                  <a:pt x="4213" y="2813"/>
                </a:lnTo>
                <a:cubicBezTo>
                  <a:pt x="4216" y="2917"/>
                  <a:pt x="4218" y="3022"/>
                  <a:pt x="4221" y="3126"/>
                </a:cubicBezTo>
                <a:cubicBezTo>
                  <a:pt x="4233" y="3225"/>
                  <a:pt x="4246" y="3325"/>
                  <a:pt x="4258" y="3424"/>
                </a:cubicBezTo>
                <a:cubicBezTo>
                  <a:pt x="4279" y="3518"/>
                  <a:pt x="4300" y="3613"/>
                  <a:pt x="4321" y="3707"/>
                </a:cubicBezTo>
                <a:cubicBezTo>
                  <a:pt x="4349" y="3796"/>
                  <a:pt x="4376" y="3886"/>
                  <a:pt x="4404" y="3975"/>
                </a:cubicBezTo>
                <a:cubicBezTo>
                  <a:pt x="4439" y="4060"/>
                  <a:pt x="4473" y="4146"/>
                  <a:pt x="4508" y="4231"/>
                </a:cubicBezTo>
                <a:cubicBezTo>
                  <a:pt x="4546" y="4313"/>
                  <a:pt x="4583" y="4394"/>
                  <a:pt x="4621" y="4476"/>
                </a:cubicBezTo>
                <a:lnTo>
                  <a:pt x="4750" y="4708"/>
                </a:lnTo>
                <a:lnTo>
                  <a:pt x="4879" y="4934"/>
                </a:lnTo>
                <a:cubicBezTo>
                  <a:pt x="4892" y="4952"/>
                  <a:pt x="4904" y="4970"/>
                  <a:pt x="4917" y="4988"/>
                </a:cubicBezTo>
                <a:lnTo>
                  <a:pt x="4950" y="5054"/>
                </a:lnTo>
                <a:cubicBezTo>
                  <a:pt x="4965" y="5078"/>
                  <a:pt x="4981" y="5101"/>
                  <a:pt x="4996" y="5125"/>
                </a:cubicBezTo>
                <a:lnTo>
                  <a:pt x="5038" y="5200"/>
                </a:lnTo>
                <a:cubicBezTo>
                  <a:pt x="5056" y="5224"/>
                  <a:pt x="5074" y="5247"/>
                  <a:pt x="5092" y="5271"/>
                </a:cubicBezTo>
                <a:cubicBezTo>
                  <a:pt x="5113" y="5291"/>
                  <a:pt x="5133" y="5311"/>
                  <a:pt x="5154" y="5331"/>
                </a:cubicBezTo>
                <a:cubicBezTo>
                  <a:pt x="5179" y="5349"/>
                  <a:pt x="5204" y="5366"/>
                  <a:pt x="5229" y="5384"/>
                </a:cubicBezTo>
                <a:lnTo>
                  <a:pt x="5313" y="5423"/>
                </a:lnTo>
                <a:lnTo>
                  <a:pt x="5413" y="5438"/>
                </a:lnTo>
                <a:lnTo>
                  <a:pt x="5517" y="5435"/>
                </a:lnTo>
                <a:lnTo>
                  <a:pt x="5704" y="5390"/>
                </a:lnTo>
                <a:lnTo>
                  <a:pt x="5871" y="5316"/>
                </a:lnTo>
                <a:lnTo>
                  <a:pt x="6033" y="5223"/>
                </a:lnTo>
                <a:lnTo>
                  <a:pt x="6167" y="5113"/>
                </a:lnTo>
                <a:lnTo>
                  <a:pt x="6296" y="4994"/>
                </a:lnTo>
                <a:cubicBezTo>
                  <a:pt x="6336" y="4952"/>
                  <a:pt x="6377" y="4911"/>
                  <a:pt x="6417" y="4869"/>
                </a:cubicBezTo>
                <a:lnTo>
                  <a:pt x="6525" y="4750"/>
                </a:lnTo>
                <a:cubicBezTo>
                  <a:pt x="6556" y="4712"/>
                  <a:pt x="6586" y="4674"/>
                  <a:pt x="6617" y="4636"/>
                </a:cubicBezTo>
                <a:lnTo>
                  <a:pt x="6821" y="4377"/>
                </a:lnTo>
                <a:lnTo>
                  <a:pt x="7017" y="4085"/>
                </a:lnTo>
                <a:lnTo>
                  <a:pt x="7213" y="3766"/>
                </a:lnTo>
                <a:lnTo>
                  <a:pt x="7396" y="3418"/>
                </a:lnTo>
                <a:cubicBezTo>
                  <a:pt x="7452" y="3296"/>
                  <a:pt x="7507" y="3173"/>
                  <a:pt x="7563" y="3051"/>
                </a:cubicBezTo>
                <a:lnTo>
                  <a:pt x="7713" y="2661"/>
                </a:lnTo>
                <a:cubicBezTo>
                  <a:pt x="7759" y="2525"/>
                  <a:pt x="7804" y="2389"/>
                  <a:pt x="7850" y="2253"/>
                </a:cubicBezTo>
                <a:cubicBezTo>
                  <a:pt x="7883" y="2112"/>
                  <a:pt x="7917" y="1971"/>
                  <a:pt x="7950" y="1830"/>
                </a:cubicBezTo>
                <a:cubicBezTo>
                  <a:pt x="7975" y="1686"/>
                  <a:pt x="8000" y="1541"/>
                  <a:pt x="8025" y="1397"/>
                </a:cubicBezTo>
                <a:cubicBezTo>
                  <a:pt x="8040" y="1249"/>
                  <a:pt x="8056" y="1102"/>
                  <a:pt x="8071" y="954"/>
                </a:cubicBezTo>
                <a:cubicBezTo>
                  <a:pt x="8083" y="961"/>
                  <a:pt x="8096" y="967"/>
                  <a:pt x="8108" y="974"/>
                </a:cubicBezTo>
                <a:lnTo>
                  <a:pt x="8138" y="1025"/>
                </a:lnTo>
                <a:cubicBezTo>
                  <a:pt x="8146" y="1050"/>
                  <a:pt x="8155" y="1075"/>
                  <a:pt x="8163" y="1100"/>
                </a:cubicBezTo>
                <a:cubicBezTo>
                  <a:pt x="8167" y="1133"/>
                  <a:pt x="8171" y="1165"/>
                  <a:pt x="8175" y="1198"/>
                </a:cubicBezTo>
                <a:cubicBezTo>
                  <a:pt x="8178" y="1236"/>
                  <a:pt x="8180" y="1273"/>
                  <a:pt x="8183" y="1311"/>
                </a:cubicBezTo>
                <a:lnTo>
                  <a:pt x="8183" y="1442"/>
                </a:lnTo>
                <a:lnTo>
                  <a:pt x="8183" y="1582"/>
                </a:lnTo>
                <a:cubicBezTo>
                  <a:pt x="8180" y="1633"/>
                  <a:pt x="8178" y="1683"/>
                  <a:pt x="8175" y="1734"/>
                </a:cubicBezTo>
                <a:cubicBezTo>
                  <a:pt x="8171" y="1786"/>
                  <a:pt x="8167" y="1837"/>
                  <a:pt x="8163" y="1889"/>
                </a:cubicBezTo>
                <a:cubicBezTo>
                  <a:pt x="8157" y="1942"/>
                  <a:pt x="8152" y="1994"/>
                  <a:pt x="8146" y="2047"/>
                </a:cubicBezTo>
                <a:cubicBezTo>
                  <a:pt x="8138" y="2100"/>
                  <a:pt x="8129" y="2152"/>
                  <a:pt x="8121" y="2205"/>
                </a:cubicBezTo>
                <a:cubicBezTo>
                  <a:pt x="8117" y="2256"/>
                  <a:pt x="8112" y="2306"/>
                  <a:pt x="8108" y="2357"/>
                </a:cubicBezTo>
                <a:cubicBezTo>
                  <a:pt x="8100" y="2404"/>
                  <a:pt x="8091" y="2450"/>
                  <a:pt x="8083" y="2497"/>
                </a:cubicBezTo>
                <a:cubicBezTo>
                  <a:pt x="8076" y="2541"/>
                  <a:pt x="8070" y="2584"/>
                  <a:pt x="8063" y="2628"/>
                </a:cubicBezTo>
                <a:cubicBezTo>
                  <a:pt x="8055" y="2666"/>
                  <a:pt x="8046" y="2703"/>
                  <a:pt x="8038" y="2741"/>
                </a:cubicBezTo>
                <a:lnTo>
                  <a:pt x="8017" y="2834"/>
                </a:lnTo>
                <a:cubicBezTo>
                  <a:pt x="8011" y="2859"/>
                  <a:pt x="8006" y="2883"/>
                  <a:pt x="8000" y="2908"/>
                </a:cubicBezTo>
                <a:lnTo>
                  <a:pt x="7700" y="3754"/>
                </a:lnTo>
                <a:lnTo>
                  <a:pt x="7942" y="3737"/>
                </a:lnTo>
                <a:lnTo>
                  <a:pt x="8167" y="3695"/>
                </a:lnTo>
                <a:lnTo>
                  <a:pt x="8379" y="3635"/>
                </a:lnTo>
                <a:lnTo>
                  <a:pt x="8583" y="3558"/>
                </a:lnTo>
                <a:lnTo>
                  <a:pt x="8767" y="3471"/>
                </a:lnTo>
                <a:lnTo>
                  <a:pt x="8933" y="3376"/>
                </a:lnTo>
                <a:lnTo>
                  <a:pt x="9092" y="3278"/>
                </a:lnTo>
                <a:lnTo>
                  <a:pt x="9238" y="3185"/>
                </a:lnTo>
                <a:lnTo>
                  <a:pt x="9250" y="3230"/>
                </a:lnTo>
                <a:cubicBezTo>
                  <a:pt x="9206" y="3279"/>
                  <a:pt x="9161" y="3327"/>
                  <a:pt x="9117" y="3376"/>
                </a:cubicBezTo>
                <a:cubicBezTo>
                  <a:pt x="9063" y="3423"/>
                  <a:pt x="9008" y="3469"/>
                  <a:pt x="8954" y="3516"/>
                </a:cubicBezTo>
                <a:lnTo>
                  <a:pt x="8758" y="3641"/>
                </a:lnTo>
                <a:lnTo>
                  <a:pt x="8538" y="3754"/>
                </a:lnTo>
                <a:lnTo>
                  <a:pt x="8304" y="3856"/>
                </a:lnTo>
                <a:lnTo>
                  <a:pt x="8054" y="3945"/>
                </a:lnTo>
                <a:lnTo>
                  <a:pt x="7796" y="4014"/>
                </a:lnTo>
                <a:lnTo>
                  <a:pt x="7533" y="4064"/>
                </a:lnTo>
                <a:lnTo>
                  <a:pt x="7479" y="4184"/>
                </a:lnTo>
                <a:cubicBezTo>
                  <a:pt x="7454" y="4231"/>
                  <a:pt x="7429" y="4277"/>
                  <a:pt x="7404" y="4324"/>
                </a:cubicBezTo>
                <a:lnTo>
                  <a:pt x="7321" y="4470"/>
                </a:lnTo>
                <a:lnTo>
                  <a:pt x="7213" y="4628"/>
                </a:lnTo>
                <a:cubicBezTo>
                  <a:pt x="7175" y="4683"/>
                  <a:pt x="7138" y="4739"/>
                  <a:pt x="7100" y="4794"/>
                </a:cubicBezTo>
                <a:cubicBezTo>
                  <a:pt x="7060" y="4849"/>
                  <a:pt x="7019" y="4903"/>
                  <a:pt x="6979" y="4958"/>
                </a:cubicBezTo>
                <a:lnTo>
                  <a:pt x="6850" y="5113"/>
                </a:lnTo>
                <a:lnTo>
                  <a:pt x="6721" y="5265"/>
                </a:lnTo>
                <a:cubicBezTo>
                  <a:pt x="6681" y="5312"/>
                  <a:pt x="6640" y="5358"/>
                  <a:pt x="6600" y="5405"/>
                </a:cubicBezTo>
                <a:lnTo>
                  <a:pt x="6471" y="5530"/>
                </a:lnTo>
                <a:lnTo>
                  <a:pt x="6358" y="5641"/>
                </a:lnTo>
                <a:lnTo>
                  <a:pt x="6250" y="5721"/>
                </a:lnTo>
                <a:cubicBezTo>
                  <a:pt x="6256" y="5741"/>
                  <a:pt x="6261" y="5761"/>
                  <a:pt x="6267" y="5781"/>
                </a:cubicBezTo>
                <a:cubicBezTo>
                  <a:pt x="6277" y="5785"/>
                  <a:pt x="6286" y="5789"/>
                  <a:pt x="6296" y="5793"/>
                </a:cubicBezTo>
                <a:lnTo>
                  <a:pt x="6479" y="5754"/>
                </a:lnTo>
                <a:lnTo>
                  <a:pt x="6663" y="5736"/>
                </a:lnTo>
                <a:lnTo>
                  <a:pt x="6858" y="5736"/>
                </a:lnTo>
                <a:lnTo>
                  <a:pt x="7046" y="5742"/>
                </a:lnTo>
                <a:lnTo>
                  <a:pt x="7246" y="5748"/>
                </a:lnTo>
                <a:lnTo>
                  <a:pt x="7425" y="5748"/>
                </a:lnTo>
                <a:lnTo>
                  <a:pt x="7600" y="5733"/>
                </a:lnTo>
                <a:lnTo>
                  <a:pt x="7950" y="5673"/>
                </a:lnTo>
                <a:lnTo>
                  <a:pt x="8275" y="5596"/>
                </a:lnTo>
                <a:lnTo>
                  <a:pt x="8579" y="5504"/>
                </a:lnTo>
                <a:lnTo>
                  <a:pt x="8858" y="5390"/>
                </a:lnTo>
                <a:lnTo>
                  <a:pt x="9117" y="5265"/>
                </a:lnTo>
                <a:lnTo>
                  <a:pt x="9350" y="5119"/>
                </a:lnTo>
                <a:lnTo>
                  <a:pt x="9563" y="4967"/>
                </a:lnTo>
                <a:lnTo>
                  <a:pt x="9758" y="4794"/>
                </a:lnTo>
                <a:lnTo>
                  <a:pt x="9933" y="4610"/>
                </a:lnTo>
                <a:cubicBezTo>
                  <a:pt x="9955" y="4623"/>
                  <a:pt x="9978" y="4635"/>
                  <a:pt x="10000" y="4648"/>
                </a:cubicBezTo>
                <a:lnTo>
                  <a:pt x="10000" y="4660"/>
                </a:lnTo>
                <a:cubicBezTo>
                  <a:pt x="9968" y="4716"/>
                  <a:pt x="9936" y="4771"/>
                  <a:pt x="9904" y="4827"/>
                </a:cubicBezTo>
                <a:lnTo>
                  <a:pt x="9767" y="5000"/>
                </a:lnTo>
                <a:lnTo>
                  <a:pt x="9600" y="5173"/>
                </a:lnTo>
                <a:lnTo>
                  <a:pt x="9404" y="5343"/>
                </a:lnTo>
                <a:lnTo>
                  <a:pt x="9183" y="5504"/>
                </a:lnTo>
                <a:lnTo>
                  <a:pt x="8950" y="5662"/>
                </a:lnTo>
                <a:lnTo>
                  <a:pt x="8704" y="5802"/>
                </a:lnTo>
                <a:lnTo>
                  <a:pt x="8463" y="5927"/>
                </a:lnTo>
                <a:lnTo>
                  <a:pt x="8229" y="6025"/>
                </a:lnTo>
                <a:lnTo>
                  <a:pt x="8000" y="6105"/>
                </a:lnTo>
                <a:lnTo>
                  <a:pt x="7879" y="6132"/>
                </a:lnTo>
                <a:lnTo>
                  <a:pt x="7729" y="6153"/>
                </a:lnTo>
                <a:lnTo>
                  <a:pt x="7563" y="6177"/>
                </a:lnTo>
                <a:lnTo>
                  <a:pt x="7388" y="6198"/>
                </a:lnTo>
                <a:lnTo>
                  <a:pt x="7204" y="6219"/>
                </a:lnTo>
                <a:lnTo>
                  <a:pt x="7017" y="6240"/>
                </a:lnTo>
                <a:lnTo>
                  <a:pt x="6842" y="6263"/>
                </a:lnTo>
                <a:lnTo>
                  <a:pt x="6675" y="6290"/>
                </a:lnTo>
                <a:lnTo>
                  <a:pt x="6517" y="6329"/>
                </a:lnTo>
                <a:lnTo>
                  <a:pt x="6388" y="6365"/>
                </a:lnTo>
                <a:cubicBezTo>
                  <a:pt x="6355" y="6382"/>
                  <a:pt x="6321" y="6398"/>
                  <a:pt x="6288" y="6415"/>
                </a:cubicBezTo>
                <a:lnTo>
                  <a:pt x="6213" y="6475"/>
                </a:lnTo>
                <a:cubicBezTo>
                  <a:pt x="6173" y="6533"/>
                  <a:pt x="6132" y="6590"/>
                  <a:pt x="6092" y="6648"/>
                </a:cubicBezTo>
                <a:cubicBezTo>
                  <a:pt x="6064" y="6711"/>
                  <a:pt x="6036" y="6773"/>
                  <a:pt x="6008" y="6836"/>
                </a:cubicBezTo>
                <a:cubicBezTo>
                  <a:pt x="5986" y="6901"/>
                  <a:pt x="5964" y="6967"/>
                  <a:pt x="5942" y="7032"/>
                </a:cubicBezTo>
                <a:cubicBezTo>
                  <a:pt x="5929" y="7099"/>
                  <a:pt x="5917" y="7165"/>
                  <a:pt x="5904" y="7232"/>
                </a:cubicBezTo>
                <a:cubicBezTo>
                  <a:pt x="5899" y="7302"/>
                  <a:pt x="5893" y="7373"/>
                  <a:pt x="5888" y="7443"/>
                </a:cubicBezTo>
                <a:cubicBezTo>
                  <a:pt x="5885" y="7514"/>
                  <a:pt x="5882" y="7584"/>
                  <a:pt x="5879" y="7655"/>
                </a:cubicBezTo>
                <a:cubicBezTo>
                  <a:pt x="5882" y="7726"/>
                  <a:pt x="5885" y="7796"/>
                  <a:pt x="5888" y="7867"/>
                </a:cubicBezTo>
                <a:cubicBezTo>
                  <a:pt x="5893" y="7939"/>
                  <a:pt x="5899" y="8012"/>
                  <a:pt x="5904" y="8084"/>
                </a:cubicBezTo>
                <a:cubicBezTo>
                  <a:pt x="5911" y="8156"/>
                  <a:pt x="5918" y="8227"/>
                  <a:pt x="5925" y="8299"/>
                </a:cubicBezTo>
                <a:cubicBezTo>
                  <a:pt x="5933" y="8369"/>
                  <a:pt x="5942" y="8440"/>
                  <a:pt x="5950" y="8510"/>
                </a:cubicBezTo>
                <a:cubicBezTo>
                  <a:pt x="5951" y="8613"/>
                  <a:pt x="5953" y="8717"/>
                  <a:pt x="5954" y="8820"/>
                </a:cubicBezTo>
                <a:cubicBezTo>
                  <a:pt x="5947" y="8923"/>
                  <a:pt x="5940" y="9027"/>
                  <a:pt x="5933" y="9130"/>
                </a:cubicBezTo>
                <a:cubicBezTo>
                  <a:pt x="5921" y="9229"/>
                  <a:pt x="5908" y="9329"/>
                  <a:pt x="5896" y="9428"/>
                </a:cubicBezTo>
                <a:cubicBezTo>
                  <a:pt x="5881" y="9525"/>
                  <a:pt x="5865" y="9623"/>
                  <a:pt x="5850" y="9720"/>
                </a:cubicBezTo>
                <a:cubicBezTo>
                  <a:pt x="5819" y="10051"/>
                  <a:pt x="5825" y="10355"/>
                  <a:pt x="5794" y="10686"/>
                </a:cubicBezTo>
                <a:lnTo>
                  <a:pt x="4117" y="10686"/>
                </a:lnTo>
                <a:lnTo>
                  <a:pt x="4309" y="10293"/>
                </a:lnTo>
                <a:lnTo>
                  <a:pt x="4546" y="9848"/>
                </a:lnTo>
                <a:cubicBezTo>
                  <a:pt x="4574" y="9794"/>
                  <a:pt x="4601" y="9741"/>
                  <a:pt x="4629" y="9687"/>
                </a:cubicBezTo>
                <a:cubicBezTo>
                  <a:pt x="4653" y="9627"/>
                  <a:pt x="4676" y="9568"/>
                  <a:pt x="4700" y="9508"/>
                </a:cubicBezTo>
                <a:cubicBezTo>
                  <a:pt x="4722" y="9442"/>
                  <a:pt x="4745" y="9375"/>
                  <a:pt x="4767" y="9309"/>
                </a:cubicBezTo>
                <a:cubicBezTo>
                  <a:pt x="4788" y="9238"/>
                  <a:pt x="4808" y="9168"/>
                  <a:pt x="4829" y="9097"/>
                </a:cubicBezTo>
                <a:cubicBezTo>
                  <a:pt x="4846" y="9021"/>
                  <a:pt x="4862" y="8944"/>
                  <a:pt x="4879" y="8868"/>
                </a:cubicBezTo>
                <a:cubicBezTo>
                  <a:pt x="4892" y="8790"/>
                  <a:pt x="4904" y="8713"/>
                  <a:pt x="4917" y="8635"/>
                </a:cubicBezTo>
                <a:cubicBezTo>
                  <a:pt x="4929" y="8554"/>
                  <a:pt x="4942" y="8472"/>
                  <a:pt x="4954" y="8391"/>
                </a:cubicBezTo>
                <a:cubicBezTo>
                  <a:pt x="4962" y="8309"/>
                  <a:pt x="4971" y="8226"/>
                  <a:pt x="4979" y="8144"/>
                </a:cubicBezTo>
                <a:cubicBezTo>
                  <a:pt x="4986" y="8058"/>
                  <a:pt x="4993" y="7973"/>
                  <a:pt x="5000" y="7887"/>
                </a:cubicBezTo>
                <a:lnTo>
                  <a:pt x="5000" y="7634"/>
                </a:lnTo>
                <a:lnTo>
                  <a:pt x="5000" y="7384"/>
                </a:lnTo>
                <a:cubicBezTo>
                  <a:pt x="4993" y="7300"/>
                  <a:pt x="4986" y="7217"/>
                  <a:pt x="4979" y="7133"/>
                </a:cubicBezTo>
                <a:cubicBezTo>
                  <a:pt x="4969" y="7053"/>
                  <a:pt x="4960" y="6972"/>
                  <a:pt x="4950" y="6892"/>
                </a:cubicBezTo>
                <a:cubicBezTo>
                  <a:pt x="4938" y="6814"/>
                  <a:pt x="4925" y="6735"/>
                  <a:pt x="4913" y="6657"/>
                </a:cubicBezTo>
                <a:cubicBezTo>
                  <a:pt x="4895" y="6581"/>
                  <a:pt x="4876" y="6506"/>
                  <a:pt x="4858" y="6430"/>
                </a:cubicBezTo>
                <a:cubicBezTo>
                  <a:pt x="4833" y="6360"/>
                  <a:pt x="4808" y="6289"/>
                  <a:pt x="4783" y="6219"/>
                </a:cubicBezTo>
                <a:cubicBezTo>
                  <a:pt x="4755" y="6152"/>
                  <a:pt x="4728" y="6086"/>
                  <a:pt x="4700" y="6019"/>
                </a:cubicBezTo>
                <a:cubicBezTo>
                  <a:pt x="4667" y="5959"/>
                  <a:pt x="4633" y="5900"/>
                  <a:pt x="4600" y="5840"/>
                </a:cubicBezTo>
                <a:cubicBezTo>
                  <a:pt x="4563" y="5787"/>
                  <a:pt x="4525" y="5735"/>
                  <a:pt x="4488" y="5682"/>
                </a:cubicBezTo>
                <a:cubicBezTo>
                  <a:pt x="4445" y="5635"/>
                  <a:pt x="4401" y="5589"/>
                  <a:pt x="4358" y="5542"/>
                </a:cubicBezTo>
                <a:cubicBezTo>
                  <a:pt x="4310" y="5504"/>
                  <a:pt x="4261" y="5467"/>
                  <a:pt x="4213" y="5429"/>
                </a:cubicBezTo>
                <a:lnTo>
                  <a:pt x="4046" y="5343"/>
                </a:lnTo>
                <a:lnTo>
                  <a:pt x="3904" y="5292"/>
                </a:lnTo>
                <a:lnTo>
                  <a:pt x="3746" y="5271"/>
                </a:lnTo>
                <a:lnTo>
                  <a:pt x="3583" y="5271"/>
                </a:lnTo>
                <a:lnTo>
                  <a:pt x="3413" y="5286"/>
                </a:lnTo>
                <a:lnTo>
                  <a:pt x="3246" y="5310"/>
                </a:lnTo>
                <a:lnTo>
                  <a:pt x="3079" y="5343"/>
                </a:lnTo>
                <a:lnTo>
                  <a:pt x="2913" y="5369"/>
                </a:lnTo>
                <a:lnTo>
                  <a:pt x="2750" y="5396"/>
                </a:lnTo>
                <a:lnTo>
                  <a:pt x="2600" y="5411"/>
                </a:lnTo>
                <a:lnTo>
                  <a:pt x="2258" y="5423"/>
                </a:lnTo>
                <a:lnTo>
                  <a:pt x="1925" y="5411"/>
                </a:lnTo>
                <a:lnTo>
                  <a:pt x="1617" y="5384"/>
                </a:lnTo>
                <a:lnTo>
                  <a:pt x="1321" y="5346"/>
                </a:lnTo>
                <a:lnTo>
                  <a:pt x="1033" y="5298"/>
                </a:lnTo>
                <a:lnTo>
                  <a:pt x="758" y="5250"/>
                </a:lnTo>
                <a:lnTo>
                  <a:pt x="500" y="5197"/>
                </a:lnTo>
                <a:cubicBezTo>
                  <a:pt x="506" y="5177"/>
                  <a:pt x="511" y="5157"/>
                  <a:pt x="517" y="5137"/>
                </a:cubicBezTo>
                <a:lnTo>
                  <a:pt x="871" y="5173"/>
                </a:lnTo>
                <a:lnTo>
                  <a:pt x="1221" y="5197"/>
                </a:lnTo>
                <a:lnTo>
                  <a:pt x="1563" y="5206"/>
                </a:lnTo>
                <a:lnTo>
                  <a:pt x="1896" y="5197"/>
                </a:lnTo>
                <a:lnTo>
                  <a:pt x="2221" y="5164"/>
                </a:lnTo>
                <a:lnTo>
                  <a:pt x="2538" y="5113"/>
                </a:lnTo>
                <a:lnTo>
                  <a:pt x="2842" y="5045"/>
                </a:lnTo>
                <a:lnTo>
                  <a:pt x="3129" y="4946"/>
                </a:lnTo>
                <a:lnTo>
                  <a:pt x="3500" y="4815"/>
                </a:lnTo>
                <a:lnTo>
                  <a:pt x="2821" y="4389"/>
                </a:lnTo>
                <a:lnTo>
                  <a:pt x="2213" y="3912"/>
                </a:lnTo>
                <a:lnTo>
                  <a:pt x="1879" y="3939"/>
                </a:lnTo>
                <a:lnTo>
                  <a:pt x="1554" y="3939"/>
                </a:lnTo>
                <a:lnTo>
                  <a:pt x="1258" y="3912"/>
                </a:lnTo>
                <a:lnTo>
                  <a:pt x="979" y="3856"/>
                </a:lnTo>
                <a:lnTo>
                  <a:pt x="721" y="3775"/>
                </a:lnTo>
                <a:lnTo>
                  <a:pt x="496" y="3674"/>
                </a:lnTo>
                <a:lnTo>
                  <a:pt x="296" y="3549"/>
                </a:lnTo>
                <a:lnTo>
                  <a:pt x="129" y="3403"/>
                </a:lnTo>
                <a:lnTo>
                  <a:pt x="0" y="3245"/>
                </a:lnTo>
                <a:cubicBezTo>
                  <a:pt x="6" y="3236"/>
                  <a:pt x="11" y="3227"/>
                  <a:pt x="17" y="3218"/>
                </a:cubicBezTo>
                <a:lnTo>
                  <a:pt x="71" y="3245"/>
                </a:lnTo>
                <a:cubicBezTo>
                  <a:pt x="93" y="3280"/>
                  <a:pt x="116" y="3314"/>
                  <a:pt x="138" y="3349"/>
                </a:cubicBezTo>
                <a:lnTo>
                  <a:pt x="246" y="3439"/>
                </a:lnTo>
                <a:cubicBezTo>
                  <a:pt x="290" y="3469"/>
                  <a:pt x="335" y="3498"/>
                  <a:pt x="379" y="3528"/>
                </a:cubicBezTo>
                <a:lnTo>
                  <a:pt x="538" y="3597"/>
                </a:lnTo>
                <a:lnTo>
                  <a:pt x="721" y="3656"/>
                </a:lnTo>
                <a:lnTo>
                  <a:pt x="913" y="3701"/>
                </a:lnTo>
                <a:lnTo>
                  <a:pt x="1117" y="3728"/>
                </a:lnTo>
                <a:lnTo>
                  <a:pt x="1329" y="3737"/>
                </a:lnTo>
                <a:lnTo>
                  <a:pt x="1533" y="3734"/>
                </a:lnTo>
                <a:lnTo>
                  <a:pt x="1646" y="3722"/>
                </a:lnTo>
                <a:lnTo>
                  <a:pt x="1746" y="3722"/>
                </a:lnTo>
                <a:lnTo>
                  <a:pt x="1833" y="3710"/>
                </a:lnTo>
                <a:lnTo>
                  <a:pt x="1917" y="3695"/>
                </a:lnTo>
                <a:lnTo>
                  <a:pt x="1988" y="3662"/>
                </a:lnTo>
                <a:cubicBezTo>
                  <a:pt x="1921" y="3572"/>
                  <a:pt x="1855" y="3481"/>
                  <a:pt x="1788" y="3391"/>
                </a:cubicBezTo>
                <a:lnTo>
                  <a:pt x="1617" y="3126"/>
                </a:lnTo>
                <a:lnTo>
                  <a:pt x="1454" y="2849"/>
                </a:lnTo>
                <a:lnTo>
                  <a:pt x="1313" y="2563"/>
                </a:lnTo>
                <a:lnTo>
                  <a:pt x="1175" y="2253"/>
                </a:lnTo>
                <a:lnTo>
                  <a:pt x="1046" y="1919"/>
                </a:lnTo>
                <a:cubicBezTo>
                  <a:pt x="1042" y="1899"/>
                  <a:pt x="1037" y="1879"/>
                  <a:pt x="1033" y="1859"/>
                </a:cubicBezTo>
                <a:cubicBezTo>
                  <a:pt x="1022" y="1831"/>
                  <a:pt x="1011" y="1804"/>
                  <a:pt x="1000" y="1776"/>
                </a:cubicBezTo>
                <a:cubicBezTo>
                  <a:pt x="993" y="1745"/>
                  <a:pt x="986" y="1715"/>
                  <a:pt x="979" y="1684"/>
                </a:cubicBezTo>
                <a:cubicBezTo>
                  <a:pt x="969" y="1653"/>
                  <a:pt x="960" y="1622"/>
                  <a:pt x="950" y="1591"/>
                </a:cubicBezTo>
                <a:cubicBezTo>
                  <a:pt x="942" y="1557"/>
                  <a:pt x="933" y="1524"/>
                  <a:pt x="925" y="1490"/>
                </a:cubicBezTo>
                <a:cubicBezTo>
                  <a:pt x="922" y="1459"/>
                  <a:pt x="920" y="1428"/>
                  <a:pt x="917" y="1397"/>
                </a:cubicBezTo>
                <a:lnTo>
                  <a:pt x="917" y="1311"/>
                </a:lnTo>
                <a:cubicBezTo>
                  <a:pt x="922" y="1285"/>
                  <a:pt x="928" y="1260"/>
                  <a:pt x="933" y="1234"/>
                </a:cubicBezTo>
                <a:lnTo>
                  <a:pt x="963" y="1180"/>
                </a:lnTo>
                <a:lnTo>
                  <a:pt x="1000" y="1192"/>
                </a:lnTo>
                <a:cubicBezTo>
                  <a:pt x="1011" y="1293"/>
                  <a:pt x="1022" y="1395"/>
                  <a:pt x="1033" y="1496"/>
                </a:cubicBezTo>
                <a:cubicBezTo>
                  <a:pt x="1058" y="1597"/>
                  <a:pt x="1083" y="1699"/>
                  <a:pt x="1108" y="1800"/>
                </a:cubicBezTo>
                <a:cubicBezTo>
                  <a:pt x="1146" y="1899"/>
                  <a:pt x="1183" y="1999"/>
                  <a:pt x="1221" y="2098"/>
                </a:cubicBezTo>
                <a:cubicBezTo>
                  <a:pt x="1267" y="2189"/>
                  <a:pt x="1312" y="2281"/>
                  <a:pt x="1358" y="2372"/>
                </a:cubicBezTo>
                <a:lnTo>
                  <a:pt x="1508" y="2628"/>
                </a:lnTo>
                <a:lnTo>
                  <a:pt x="1646" y="2795"/>
                </a:lnTo>
                <a:cubicBezTo>
                  <a:pt x="1640" y="2797"/>
                  <a:pt x="1635" y="2799"/>
                  <a:pt x="1629" y="2801"/>
                </a:cubicBezTo>
                <a:lnTo>
                  <a:pt x="1629" y="2807"/>
                </a:lnTo>
                <a:lnTo>
                  <a:pt x="1638" y="2813"/>
                </a:lnTo>
                <a:cubicBezTo>
                  <a:pt x="1641" y="2814"/>
                  <a:pt x="1643" y="2815"/>
                  <a:pt x="1646" y="2816"/>
                </a:cubicBezTo>
                <a:cubicBezTo>
                  <a:pt x="1652" y="2818"/>
                  <a:pt x="1657" y="2820"/>
                  <a:pt x="1663" y="2822"/>
                </a:cubicBezTo>
                <a:cubicBezTo>
                  <a:pt x="1664" y="2826"/>
                  <a:pt x="1666" y="2830"/>
                  <a:pt x="1667" y="2834"/>
                </a:cubicBezTo>
                <a:cubicBezTo>
                  <a:pt x="1670" y="2836"/>
                  <a:pt x="1672" y="2838"/>
                  <a:pt x="1675" y="2840"/>
                </a:cubicBezTo>
                <a:cubicBezTo>
                  <a:pt x="1678" y="2843"/>
                  <a:pt x="1680" y="2846"/>
                  <a:pt x="1683" y="2849"/>
                </a:cubicBezTo>
                <a:lnTo>
                  <a:pt x="1683" y="2843"/>
                </a:lnTo>
                <a:cubicBezTo>
                  <a:pt x="1680" y="2842"/>
                  <a:pt x="1678" y="2841"/>
                  <a:pt x="1675" y="2840"/>
                </a:cubicBezTo>
                <a:lnTo>
                  <a:pt x="1675" y="2840"/>
                </a:lnTo>
                <a:cubicBezTo>
                  <a:pt x="1665" y="2825"/>
                  <a:pt x="1656" y="2810"/>
                  <a:pt x="1646" y="2795"/>
                </a:cubicBezTo>
                <a:lnTo>
                  <a:pt x="1746" y="2741"/>
                </a:lnTo>
                <a:cubicBezTo>
                  <a:pt x="1778" y="2710"/>
                  <a:pt x="1810" y="2680"/>
                  <a:pt x="1842" y="2649"/>
                </a:cubicBezTo>
                <a:cubicBezTo>
                  <a:pt x="1872" y="2613"/>
                  <a:pt x="1903" y="2578"/>
                  <a:pt x="1933" y="2542"/>
                </a:cubicBezTo>
                <a:cubicBezTo>
                  <a:pt x="1961" y="2498"/>
                  <a:pt x="1989" y="2455"/>
                  <a:pt x="2017" y="2411"/>
                </a:cubicBezTo>
                <a:cubicBezTo>
                  <a:pt x="2042" y="2362"/>
                  <a:pt x="2067" y="2314"/>
                  <a:pt x="2092" y="2265"/>
                </a:cubicBezTo>
                <a:cubicBezTo>
                  <a:pt x="2116" y="2214"/>
                  <a:pt x="2139" y="2164"/>
                  <a:pt x="2163" y="2113"/>
                </a:cubicBezTo>
                <a:cubicBezTo>
                  <a:pt x="2182" y="2060"/>
                  <a:pt x="2202" y="2008"/>
                  <a:pt x="2221" y="1955"/>
                </a:cubicBezTo>
                <a:cubicBezTo>
                  <a:pt x="2239" y="1904"/>
                  <a:pt x="2257" y="1854"/>
                  <a:pt x="2275" y="1803"/>
                </a:cubicBezTo>
                <a:cubicBezTo>
                  <a:pt x="2290" y="1754"/>
                  <a:pt x="2306" y="1706"/>
                  <a:pt x="2321" y="1657"/>
                </a:cubicBezTo>
                <a:cubicBezTo>
                  <a:pt x="2324" y="1722"/>
                  <a:pt x="2326" y="1788"/>
                  <a:pt x="2329" y="1853"/>
                </a:cubicBezTo>
                <a:cubicBezTo>
                  <a:pt x="2326" y="1913"/>
                  <a:pt x="2324" y="1972"/>
                  <a:pt x="2321" y="2032"/>
                </a:cubicBezTo>
                <a:cubicBezTo>
                  <a:pt x="2308" y="2088"/>
                  <a:pt x="2296" y="2143"/>
                  <a:pt x="2283" y="2199"/>
                </a:cubicBezTo>
                <a:cubicBezTo>
                  <a:pt x="2265" y="2255"/>
                  <a:pt x="2247" y="2310"/>
                  <a:pt x="2229" y="2366"/>
                </a:cubicBezTo>
                <a:cubicBezTo>
                  <a:pt x="2204" y="2419"/>
                  <a:pt x="2179" y="2471"/>
                  <a:pt x="2154" y="2524"/>
                </a:cubicBezTo>
                <a:lnTo>
                  <a:pt x="2046" y="2682"/>
                </a:lnTo>
                <a:lnTo>
                  <a:pt x="1796" y="3027"/>
                </a:lnTo>
                <a:lnTo>
                  <a:pt x="2054" y="3305"/>
                </a:lnTo>
                <a:lnTo>
                  <a:pt x="2333" y="3564"/>
                </a:lnTo>
                <a:lnTo>
                  <a:pt x="2638" y="3808"/>
                </a:lnTo>
                <a:lnTo>
                  <a:pt x="2963" y="4032"/>
                </a:lnTo>
                <a:lnTo>
                  <a:pt x="4129" y="4610"/>
                </a:lnTo>
                <a:cubicBezTo>
                  <a:pt x="4142" y="4603"/>
                  <a:pt x="4154" y="4596"/>
                  <a:pt x="4167" y="4589"/>
                </a:cubicBezTo>
                <a:cubicBezTo>
                  <a:pt x="4135" y="4504"/>
                  <a:pt x="4103" y="4418"/>
                  <a:pt x="4071" y="4333"/>
                </a:cubicBezTo>
                <a:cubicBezTo>
                  <a:pt x="4046" y="4241"/>
                  <a:pt x="4021" y="4150"/>
                  <a:pt x="3996" y="4058"/>
                </a:cubicBezTo>
                <a:cubicBezTo>
                  <a:pt x="3975" y="3959"/>
                  <a:pt x="3954" y="3859"/>
                  <a:pt x="3933" y="3760"/>
                </a:cubicBezTo>
                <a:cubicBezTo>
                  <a:pt x="3923" y="3659"/>
                  <a:pt x="3914" y="3557"/>
                  <a:pt x="3904" y="3456"/>
                </a:cubicBezTo>
                <a:cubicBezTo>
                  <a:pt x="3896" y="3350"/>
                  <a:pt x="3887" y="3244"/>
                  <a:pt x="3879" y="3138"/>
                </a:cubicBezTo>
                <a:lnTo>
                  <a:pt x="3879" y="2813"/>
                </a:lnTo>
                <a:cubicBezTo>
                  <a:pt x="3885" y="2704"/>
                  <a:pt x="3890" y="2594"/>
                  <a:pt x="3896" y="2485"/>
                </a:cubicBezTo>
                <a:cubicBezTo>
                  <a:pt x="3908" y="2377"/>
                  <a:pt x="3921" y="2268"/>
                  <a:pt x="3933" y="2160"/>
                </a:cubicBezTo>
                <a:cubicBezTo>
                  <a:pt x="3951" y="2052"/>
                  <a:pt x="3970" y="1944"/>
                  <a:pt x="3988" y="1836"/>
                </a:cubicBezTo>
                <a:cubicBezTo>
                  <a:pt x="4007" y="1732"/>
                  <a:pt x="4027" y="1627"/>
                  <a:pt x="4046" y="1523"/>
                </a:cubicBezTo>
                <a:cubicBezTo>
                  <a:pt x="4074" y="1422"/>
                  <a:pt x="4101" y="1320"/>
                  <a:pt x="4129" y="1219"/>
                </a:cubicBezTo>
                <a:cubicBezTo>
                  <a:pt x="4162" y="1124"/>
                  <a:pt x="4196" y="1028"/>
                  <a:pt x="4229" y="933"/>
                </a:cubicBezTo>
                <a:cubicBezTo>
                  <a:pt x="4264" y="843"/>
                  <a:pt x="4298" y="752"/>
                  <a:pt x="4333" y="662"/>
                </a:cubicBezTo>
                <a:cubicBezTo>
                  <a:pt x="4373" y="580"/>
                  <a:pt x="4414" y="499"/>
                  <a:pt x="4454" y="417"/>
                </a:cubicBezTo>
                <a:lnTo>
                  <a:pt x="4583" y="194"/>
                </a:lnTo>
                <a:lnTo>
                  <a:pt x="473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sz="1800"/>
          </a:p>
        </p:txBody>
      </p:sp>
      <p:sp>
        <p:nvSpPr>
          <p:cNvPr id="8194" name="Rectangle 2">
            <a:extLst>
              <a:ext uri="{FF2B5EF4-FFF2-40B4-BE49-F238E27FC236}">
                <a16:creationId xmlns:a16="http://schemas.microsoft.com/office/drawing/2014/main" id="{EF0D6E35-1AFA-4CE0-8BEA-09CE9F100DB8}"/>
              </a:ext>
            </a:extLst>
          </p:cNvPr>
          <p:cNvSpPr>
            <a:spLocks noChangeArrowheads="1"/>
          </p:cNvSpPr>
          <p:nvPr/>
        </p:nvSpPr>
        <p:spPr bwMode="auto">
          <a:xfrm>
            <a:off x="2232025" y="1287463"/>
            <a:ext cx="109442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b="1">
                <a:solidFill>
                  <a:srgbClr val="FFD320"/>
                </a:solidFill>
                <a:latin typeface="Montserrat" panose="00000500000000000000" pitchFamily="2" charset="-18"/>
                <a:cs typeface="Tahoma" panose="020B0604030504040204" pitchFamily="34" charset="0"/>
              </a:rPr>
              <a:t>Lorem ipsum dolor sit amet, consectetur adipiscing elit</a:t>
            </a:r>
          </a:p>
        </p:txBody>
      </p:sp>
      <p:sp>
        <p:nvSpPr>
          <p:cNvPr id="8195" name="Oval 3">
            <a:extLst>
              <a:ext uri="{FF2B5EF4-FFF2-40B4-BE49-F238E27FC236}">
                <a16:creationId xmlns:a16="http://schemas.microsoft.com/office/drawing/2014/main" id="{B5E6AD3A-1004-4570-ABC8-6C68F8679859}"/>
              </a:ext>
            </a:extLst>
          </p:cNvPr>
          <p:cNvSpPr>
            <a:spLocks noChangeArrowheads="1"/>
          </p:cNvSpPr>
          <p:nvPr/>
        </p:nvSpPr>
        <p:spPr bwMode="auto">
          <a:xfrm>
            <a:off x="4795838" y="2352675"/>
            <a:ext cx="1081087" cy="1082675"/>
          </a:xfrm>
          <a:prstGeom prst="ellipse">
            <a:avLst/>
          </a:prstGeom>
          <a:solidFill>
            <a:srgbClr val="808080">
              <a:alpha val="9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8196" name="Oval 4">
            <a:extLst>
              <a:ext uri="{FF2B5EF4-FFF2-40B4-BE49-F238E27FC236}">
                <a16:creationId xmlns:a16="http://schemas.microsoft.com/office/drawing/2014/main" id="{A6FF6AE2-43AC-4787-B3D5-AE8553B28156}"/>
              </a:ext>
            </a:extLst>
          </p:cNvPr>
          <p:cNvSpPr>
            <a:spLocks noChangeArrowheads="1"/>
          </p:cNvSpPr>
          <p:nvPr/>
        </p:nvSpPr>
        <p:spPr bwMode="auto">
          <a:xfrm>
            <a:off x="6116638" y="2544763"/>
            <a:ext cx="835025" cy="835025"/>
          </a:xfrm>
          <a:prstGeom prst="ellipse">
            <a:avLst/>
          </a:prstGeom>
          <a:solidFill>
            <a:srgbClr val="808080">
              <a:alpha val="9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8198" name="Oval 6">
            <a:extLst>
              <a:ext uri="{FF2B5EF4-FFF2-40B4-BE49-F238E27FC236}">
                <a16:creationId xmlns:a16="http://schemas.microsoft.com/office/drawing/2014/main" id="{B5E4A4BE-1EE6-4741-8ABE-FAA48772CAC7}"/>
              </a:ext>
            </a:extLst>
          </p:cNvPr>
          <p:cNvSpPr>
            <a:spLocks noChangeArrowheads="1"/>
          </p:cNvSpPr>
          <p:nvPr/>
        </p:nvSpPr>
        <p:spPr bwMode="auto">
          <a:xfrm>
            <a:off x="6145213" y="3074988"/>
            <a:ext cx="1017587" cy="1019175"/>
          </a:xfrm>
          <a:prstGeom prst="ellipse">
            <a:avLst/>
          </a:prstGeom>
          <a:solidFill>
            <a:srgbClr val="808080">
              <a:alpha val="9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8199" name="Oval 7">
            <a:extLst>
              <a:ext uri="{FF2B5EF4-FFF2-40B4-BE49-F238E27FC236}">
                <a16:creationId xmlns:a16="http://schemas.microsoft.com/office/drawing/2014/main" id="{3163DB40-AA4D-407F-8E77-2EA787C9B9E1}"/>
              </a:ext>
            </a:extLst>
          </p:cNvPr>
          <p:cNvSpPr>
            <a:spLocks noChangeArrowheads="1"/>
          </p:cNvSpPr>
          <p:nvPr/>
        </p:nvSpPr>
        <p:spPr bwMode="auto">
          <a:xfrm>
            <a:off x="6551613" y="3482975"/>
            <a:ext cx="1017587" cy="1019175"/>
          </a:xfrm>
          <a:prstGeom prst="ellipse">
            <a:avLst/>
          </a:prstGeom>
          <a:solidFill>
            <a:srgbClr val="808080">
              <a:alpha val="9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8201" name="Oval 9">
            <a:extLst>
              <a:ext uri="{FF2B5EF4-FFF2-40B4-BE49-F238E27FC236}">
                <a16:creationId xmlns:a16="http://schemas.microsoft.com/office/drawing/2014/main" id="{A284A4E4-9ABF-4A49-BE78-51387F93934C}"/>
              </a:ext>
            </a:extLst>
          </p:cNvPr>
          <p:cNvSpPr>
            <a:spLocks noChangeArrowheads="1"/>
          </p:cNvSpPr>
          <p:nvPr/>
        </p:nvSpPr>
        <p:spPr bwMode="auto">
          <a:xfrm>
            <a:off x="4167188" y="3529013"/>
            <a:ext cx="793750" cy="788987"/>
          </a:xfrm>
          <a:prstGeom prst="ellipse">
            <a:avLst/>
          </a:prstGeom>
          <a:solidFill>
            <a:srgbClr val="808080">
              <a:alpha val="9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8202" name="Freeform 10">
            <a:extLst>
              <a:ext uri="{FF2B5EF4-FFF2-40B4-BE49-F238E27FC236}">
                <a16:creationId xmlns:a16="http://schemas.microsoft.com/office/drawing/2014/main" id="{9B564955-3076-4EF1-BDD1-D34E32D19737}"/>
              </a:ext>
            </a:extLst>
          </p:cNvPr>
          <p:cNvSpPr>
            <a:spLocks noChangeArrowheads="1"/>
          </p:cNvSpPr>
          <p:nvPr/>
        </p:nvSpPr>
        <p:spPr bwMode="auto">
          <a:xfrm>
            <a:off x="4799013" y="2616200"/>
            <a:ext cx="2525712" cy="3395663"/>
          </a:xfrm>
          <a:custGeom>
            <a:avLst/>
            <a:gdLst/>
            <a:ahLst/>
            <a:cxnLst/>
            <a:rect l="0" t="0" r="0" b="0"/>
            <a:pathLst/>
          </a:custGeom>
          <a:solidFill>
            <a:srgbClr val="FFFFFF">
              <a:alpha val="2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8203" name="Oval 11">
            <a:extLst>
              <a:ext uri="{FF2B5EF4-FFF2-40B4-BE49-F238E27FC236}">
                <a16:creationId xmlns:a16="http://schemas.microsoft.com/office/drawing/2014/main" id="{775C7B0A-F05A-43C4-A719-61069A9FEED6}"/>
              </a:ext>
            </a:extLst>
          </p:cNvPr>
          <p:cNvSpPr>
            <a:spLocks noChangeArrowheads="1"/>
          </p:cNvSpPr>
          <p:nvPr/>
        </p:nvSpPr>
        <p:spPr bwMode="auto">
          <a:xfrm>
            <a:off x="4167188" y="2728913"/>
            <a:ext cx="1285875" cy="1285875"/>
          </a:xfrm>
          <a:prstGeom prst="ellipse">
            <a:avLst/>
          </a:prstGeom>
          <a:solidFill>
            <a:srgbClr val="FFFFFF">
              <a:alpha val="2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3600" b="1">
                <a:latin typeface="Montserrat" panose="00000500000000000000" pitchFamily="2" charset="-18"/>
              </a:rPr>
              <a:t>01</a:t>
            </a:r>
          </a:p>
          <a:p>
            <a:pPr algn="ctr" hangingPunct="1">
              <a:lnSpc>
                <a:spcPct val="100000"/>
              </a:lnSpc>
            </a:pPr>
            <a:r>
              <a:rPr lang="pl-PL" altLang="pl-PL" sz="1200">
                <a:latin typeface="Montserrat" panose="00000500000000000000" pitchFamily="2" charset="-18"/>
              </a:rPr>
              <a:t>Option here</a:t>
            </a:r>
          </a:p>
        </p:txBody>
      </p:sp>
      <p:sp>
        <p:nvSpPr>
          <p:cNvPr id="8204" name="Oval 12">
            <a:extLst>
              <a:ext uri="{FF2B5EF4-FFF2-40B4-BE49-F238E27FC236}">
                <a16:creationId xmlns:a16="http://schemas.microsoft.com/office/drawing/2014/main" id="{1F4FC547-315A-41E5-B0CD-C379391B51CF}"/>
              </a:ext>
            </a:extLst>
          </p:cNvPr>
          <p:cNvSpPr>
            <a:spLocks noChangeArrowheads="1"/>
          </p:cNvSpPr>
          <p:nvPr/>
        </p:nvSpPr>
        <p:spPr bwMode="auto">
          <a:xfrm>
            <a:off x="5438775" y="1947863"/>
            <a:ext cx="1285875" cy="1285875"/>
          </a:xfrm>
          <a:prstGeom prst="ellipse">
            <a:avLst/>
          </a:prstGeom>
          <a:solidFill>
            <a:srgbClr val="FFFFFF">
              <a:alpha val="2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3600" b="1">
                <a:latin typeface="Montserrat" panose="00000500000000000000" pitchFamily="2" charset="-18"/>
              </a:rPr>
              <a:t>02</a:t>
            </a:r>
          </a:p>
          <a:p>
            <a:pPr algn="ctr" hangingPunct="1">
              <a:lnSpc>
                <a:spcPct val="100000"/>
              </a:lnSpc>
            </a:pPr>
            <a:r>
              <a:rPr lang="pl-PL" altLang="pl-PL" sz="1200">
                <a:latin typeface="Montserrat" panose="00000500000000000000" pitchFamily="2" charset="-18"/>
              </a:rPr>
              <a:t>Option here</a:t>
            </a:r>
          </a:p>
        </p:txBody>
      </p:sp>
      <p:sp>
        <p:nvSpPr>
          <p:cNvPr id="8205" name="Freeform 13">
            <a:extLst>
              <a:ext uri="{FF2B5EF4-FFF2-40B4-BE49-F238E27FC236}">
                <a16:creationId xmlns:a16="http://schemas.microsoft.com/office/drawing/2014/main" id="{4E095DC9-FBE1-43EF-B82E-23E449D52563}"/>
              </a:ext>
            </a:extLst>
          </p:cNvPr>
          <p:cNvSpPr>
            <a:spLocks noChangeArrowheads="1"/>
          </p:cNvSpPr>
          <p:nvPr/>
        </p:nvSpPr>
        <p:spPr bwMode="auto">
          <a:xfrm>
            <a:off x="9604375" y="2025650"/>
            <a:ext cx="257175" cy="347663"/>
          </a:xfrm>
          <a:custGeom>
            <a:avLst/>
            <a:gdLst/>
            <a:ahLst/>
            <a:cxnLst/>
            <a:rect l="0" t="0" r="0" b="0"/>
            <a:pathLst/>
          </a:custGeom>
          <a:solidFill>
            <a:srgbClr val="FFFFFF">
              <a:alpha val="7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8206" name="Freeform 14">
            <a:extLst>
              <a:ext uri="{FF2B5EF4-FFF2-40B4-BE49-F238E27FC236}">
                <a16:creationId xmlns:a16="http://schemas.microsoft.com/office/drawing/2014/main" id="{8AB09281-322E-4F5C-9B4B-C49607D39BAD}"/>
              </a:ext>
            </a:extLst>
          </p:cNvPr>
          <p:cNvSpPr>
            <a:spLocks noChangeArrowheads="1"/>
          </p:cNvSpPr>
          <p:nvPr/>
        </p:nvSpPr>
        <p:spPr bwMode="auto">
          <a:xfrm>
            <a:off x="8850313" y="4886325"/>
            <a:ext cx="346075" cy="282575"/>
          </a:xfrm>
          <a:custGeom>
            <a:avLst/>
            <a:gdLst/>
            <a:ahLst/>
            <a:cxnLst/>
            <a:rect l="0" t="0" r="0" b="0"/>
            <a:pathLst/>
          </a:custGeom>
          <a:solidFill>
            <a:srgbClr val="FFFFFF">
              <a:alpha val="7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8207" name="Freeform 15">
            <a:extLst>
              <a:ext uri="{FF2B5EF4-FFF2-40B4-BE49-F238E27FC236}">
                <a16:creationId xmlns:a16="http://schemas.microsoft.com/office/drawing/2014/main" id="{61443943-0B95-4300-923F-F2C99612D1D8}"/>
              </a:ext>
            </a:extLst>
          </p:cNvPr>
          <p:cNvSpPr>
            <a:spLocks noChangeArrowheads="1"/>
          </p:cNvSpPr>
          <p:nvPr/>
        </p:nvSpPr>
        <p:spPr bwMode="auto">
          <a:xfrm>
            <a:off x="3270250" y="4859338"/>
            <a:ext cx="414338" cy="336550"/>
          </a:xfrm>
          <a:custGeom>
            <a:avLst/>
            <a:gdLst/>
            <a:ahLst/>
            <a:cxnLst/>
            <a:rect l="0" t="0" r="0" b="0"/>
            <a:pathLst/>
          </a:custGeom>
          <a:solidFill>
            <a:srgbClr val="FFFFFF">
              <a:alpha val="7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8208" name="Freeform 16">
            <a:extLst>
              <a:ext uri="{FF2B5EF4-FFF2-40B4-BE49-F238E27FC236}">
                <a16:creationId xmlns:a16="http://schemas.microsoft.com/office/drawing/2014/main" id="{2A32D9BB-AEF0-4102-A4B4-928483128A22}"/>
              </a:ext>
            </a:extLst>
          </p:cNvPr>
          <p:cNvSpPr>
            <a:spLocks noChangeArrowheads="1"/>
          </p:cNvSpPr>
          <p:nvPr/>
        </p:nvSpPr>
        <p:spPr bwMode="auto">
          <a:xfrm>
            <a:off x="2282825" y="2003425"/>
            <a:ext cx="350838" cy="395288"/>
          </a:xfrm>
          <a:custGeom>
            <a:avLst/>
            <a:gdLst/>
            <a:ahLst/>
            <a:cxnLst/>
            <a:rect l="0" t="0" r="0" b="0"/>
            <a:pathLst/>
          </a:custGeom>
          <a:solidFill>
            <a:srgbClr val="FFFFFF">
              <a:alpha val="7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8209" name="Rectangle 17">
            <a:extLst>
              <a:ext uri="{FF2B5EF4-FFF2-40B4-BE49-F238E27FC236}">
                <a16:creationId xmlns:a16="http://schemas.microsoft.com/office/drawing/2014/main" id="{A31105B3-11DB-45C2-A1DD-C1DB29A08288}"/>
              </a:ext>
            </a:extLst>
          </p:cNvPr>
          <p:cNvSpPr>
            <a:spLocks noChangeArrowheads="1"/>
          </p:cNvSpPr>
          <p:nvPr/>
        </p:nvSpPr>
        <p:spPr bwMode="auto">
          <a:xfrm>
            <a:off x="8434388" y="2628900"/>
            <a:ext cx="2595562" cy="13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20000"/>
              </a:lnSpc>
              <a:spcBef>
                <a:spcPts val="300"/>
              </a:spcBef>
            </a:pPr>
            <a:r>
              <a:rPr lang="pl-PL" altLang="pl-PL" sz="1400" b="1">
                <a:solidFill>
                  <a:srgbClr val="FFD320"/>
                </a:solidFill>
                <a:latin typeface="Montserrat" panose="00000500000000000000" pitchFamily="2" charset="-18"/>
                <a:ea typeface="微软雅黑 Light" panose="020B0502040204020203" pitchFamily="34" charset="-122"/>
              </a:rPr>
              <a:t>TOPIC HEADER HERE</a:t>
            </a:r>
          </a:p>
          <a:p>
            <a:pPr algn="ctr" hangingPunct="1">
              <a:lnSpc>
                <a:spcPct val="120000"/>
              </a:lnSpc>
              <a:spcBef>
                <a:spcPts val="300"/>
              </a:spcBef>
            </a:pPr>
            <a:r>
              <a:rPr lang="pl-PL" altLang="pl-PL" sz="1000">
                <a:latin typeface="Montserrat" panose="00000500000000000000" pitchFamily="2" charset="-18"/>
                <a:ea typeface="微软雅黑 Light" panose="020B0502040204020203" pitchFamily="34" charset="-122"/>
              </a:rPr>
              <a:t>Nor again is there anyone who loves or pursues or desires to obtain pain of itself, because it is pain, but because occasionally circumstances occur in which toil and pain can procure him some great pleasure</a:t>
            </a:r>
          </a:p>
        </p:txBody>
      </p:sp>
      <p:sp>
        <p:nvSpPr>
          <p:cNvPr id="8210" name="Rectangle 18">
            <a:extLst>
              <a:ext uri="{FF2B5EF4-FFF2-40B4-BE49-F238E27FC236}">
                <a16:creationId xmlns:a16="http://schemas.microsoft.com/office/drawing/2014/main" id="{5BB52AB7-8B43-401A-B8EE-FA02A4AD9F8C}"/>
              </a:ext>
            </a:extLst>
          </p:cNvPr>
          <p:cNvSpPr>
            <a:spLocks noChangeArrowheads="1"/>
          </p:cNvSpPr>
          <p:nvPr/>
        </p:nvSpPr>
        <p:spPr bwMode="auto">
          <a:xfrm>
            <a:off x="1160463" y="2628900"/>
            <a:ext cx="2595562" cy="13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20000"/>
              </a:lnSpc>
              <a:spcBef>
                <a:spcPts val="300"/>
              </a:spcBef>
            </a:pPr>
            <a:r>
              <a:rPr lang="pl-PL" altLang="pl-PL" sz="1400" b="1">
                <a:solidFill>
                  <a:srgbClr val="FFD320"/>
                </a:solidFill>
                <a:latin typeface="Montserrat" panose="00000500000000000000" pitchFamily="2" charset="-18"/>
                <a:ea typeface="微软雅黑 Light" panose="020B0502040204020203" pitchFamily="34" charset="-122"/>
              </a:rPr>
              <a:t>TOPIC HEADER HERE</a:t>
            </a:r>
          </a:p>
          <a:p>
            <a:pPr algn="ctr" hangingPunct="1">
              <a:lnSpc>
                <a:spcPct val="120000"/>
              </a:lnSpc>
              <a:spcBef>
                <a:spcPts val="300"/>
              </a:spcBef>
            </a:pPr>
            <a:r>
              <a:rPr lang="pl-PL" altLang="pl-PL" sz="1000">
                <a:latin typeface="Montserrat" panose="00000500000000000000" pitchFamily="2" charset="-18"/>
                <a:ea typeface="微软雅黑 Light" panose="020B0502040204020203" pitchFamily="34" charset="-122"/>
              </a:rPr>
              <a:t>Nor again is there anyone who loves or pursues or desires to obtain pain of itself, because it is pain, but because occasionally circumstances occur in which toil and pain can procure him some great pleasure</a:t>
            </a:r>
          </a:p>
        </p:txBody>
      </p:sp>
      <p:sp>
        <p:nvSpPr>
          <p:cNvPr id="8211" name="Rectangle 19">
            <a:extLst>
              <a:ext uri="{FF2B5EF4-FFF2-40B4-BE49-F238E27FC236}">
                <a16:creationId xmlns:a16="http://schemas.microsoft.com/office/drawing/2014/main" id="{8D8465FE-190C-4F37-82DD-CD90108466BB}"/>
              </a:ext>
            </a:extLst>
          </p:cNvPr>
          <p:cNvSpPr>
            <a:spLocks noChangeArrowheads="1"/>
          </p:cNvSpPr>
          <p:nvPr/>
        </p:nvSpPr>
        <p:spPr bwMode="auto">
          <a:xfrm>
            <a:off x="2179638" y="5386388"/>
            <a:ext cx="2595562" cy="1023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20000"/>
              </a:lnSpc>
              <a:spcBef>
                <a:spcPts val="300"/>
              </a:spcBef>
            </a:pPr>
            <a:r>
              <a:rPr lang="pl-PL" altLang="pl-PL" sz="1400" b="1">
                <a:solidFill>
                  <a:srgbClr val="FFD320"/>
                </a:solidFill>
                <a:latin typeface="Montserrat" panose="00000500000000000000" pitchFamily="2" charset="-18"/>
                <a:ea typeface="微软雅黑 Light" panose="020B0502040204020203" pitchFamily="34" charset="-122"/>
              </a:rPr>
              <a:t>TOPIC HEADER HERE</a:t>
            </a:r>
          </a:p>
          <a:p>
            <a:pPr algn="ctr" hangingPunct="1">
              <a:lnSpc>
                <a:spcPct val="120000"/>
              </a:lnSpc>
              <a:spcBef>
                <a:spcPts val="300"/>
              </a:spcBef>
            </a:pPr>
            <a:r>
              <a:rPr lang="pl-PL" altLang="pl-PL" sz="1000">
                <a:latin typeface="Montserrat" panose="00000500000000000000" pitchFamily="2" charset="-18"/>
                <a:ea typeface="微软雅黑 Light" panose="020B0502040204020203" pitchFamily="34" charset="-122"/>
              </a:rPr>
              <a:t>Nor again is there anyone who loves or pursues or desires to obtain pain of itself, because it is pain, but because occasionally circumstances occur.</a:t>
            </a:r>
          </a:p>
        </p:txBody>
      </p:sp>
      <p:sp>
        <p:nvSpPr>
          <p:cNvPr id="8212" name="Rectangle 20">
            <a:extLst>
              <a:ext uri="{FF2B5EF4-FFF2-40B4-BE49-F238E27FC236}">
                <a16:creationId xmlns:a16="http://schemas.microsoft.com/office/drawing/2014/main" id="{E04C9323-59A7-4986-A3C9-A0A1BE403264}"/>
              </a:ext>
            </a:extLst>
          </p:cNvPr>
          <p:cNvSpPr>
            <a:spLocks noChangeArrowheads="1"/>
          </p:cNvSpPr>
          <p:nvPr/>
        </p:nvSpPr>
        <p:spPr bwMode="auto">
          <a:xfrm>
            <a:off x="7724775" y="5386388"/>
            <a:ext cx="2595563" cy="1023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20000"/>
              </a:lnSpc>
              <a:spcBef>
                <a:spcPts val="300"/>
              </a:spcBef>
            </a:pPr>
            <a:r>
              <a:rPr lang="pl-PL" altLang="pl-PL" sz="1400" b="1">
                <a:solidFill>
                  <a:srgbClr val="FFD320"/>
                </a:solidFill>
                <a:latin typeface="Montserrat" panose="00000500000000000000" pitchFamily="2" charset="-18"/>
                <a:ea typeface="微软雅黑 Light" panose="020B0502040204020203" pitchFamily="34" charset="-122"/>
              </a:rPr>
              <a:t>TOPIC HEADER HERE</a:t>
            </a:r>
          </a:p>
          <a:p>
            <a:pPr algn="ctr" hangingPunct="1">
              <a:lnSpc>
                <a:spcPct val="120000"/>
              </a:lnSpc>
              <a:spcBef>
                <a:spcPts val="300"/>
              </a:spcBef>
            </a:pPr>
            <a:r>
              <a:rPr lang="pl-PL" altLang="pl-PL" sz="1000">
                <a:latin typeface="Montserrat" panose="00000500000000000000" pitchFamily="2" charset="-18"/>
                <a:ea typeface="微软雅黑 Light" panose="020B0502040204020203" pitchFamily="34" charset="-122"/>
              </a:rPr>
              <a:t>Nor again is there anyone who loves or pursues or desires to obtain pain of itself, because it is pain, but because occasionally circumstances occur.</a:t>
            </a:r>
          </a:p>
        </p:txBody>
      </p:sp>
      <p:sp>
        <p:nvSpPr>
          <p:cNvPr id="8213" name="Oval 21">
            <a:extLst>
              <a:ext uri="{FF2B5EF4-FFF2-40B4-BE49-F238E27FC236}">
                <a16:creationId xmlns:a16="http://schemas.microsoft.com/office/drawing/2014/main" id="{1A636B5C-FC66-4314-BA55-DB456E653E66}"/>
              </a:ext>
            </a:extLst>
          </p:cNvPr>
          <p:cNvSpPr>
            <a:spLocks noChangeArrowheads="1"/>
          </p:cNvSpPr>
          <p:nvPr/>
        </p:nvSpPr>
        <p:spPr bwMode="auto">
          <a:xfrm>
            <a:off x="6724650" y="2373313"/>
            <a:ext cx="1285875" cy="1285875"/>
          </a:xfrm>
          <a:prstGeom prst="ellipse">
            <a:avLst/>
          </a:prstGeom>
          <a:solidFill>
            <a:srgbClr val="FFFFFF">
              <a:alpha val="2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3600" b="1">
                <a:latin typeface="Montserrat" panose="00000500000000000000" pitchFamily="2" charset="-18"/>
              </a:rPr>
              <a:t>03</a:t>
            </a:r>
          </a:p>
          <a:p>
            <a:pPr algn="ctr" hangingPunct="1">
              <a:lnSpc>
                <a:spcPct val="100000"/>
              </a:lnSpc>
            </a:pPr>
            <a:r>
              <a:rPr lang="pl-PL" altLang="pl-PL" sz="1200">
                <a:latin typeface="Montserrat" panose="00000500000000000000" pitchFamily="2" charset="-18"/>
              </a:rPr>
              <a:t>Option here</a:t>
            </a:r>
          </a:p>
        </p:txBody>
      </p:sp>
      <p:sp>
        <p:nvSpPr>
          <p:cNvPr id="8214" name="Oval 22">
            <a:extLst>
              <a:ext uri="{FF2B5EF4-FFF2-40B4-BE49-F238E27FC236}">
                <a16:creationId xmlns:a16="http://schemas.microsoft.com/office/drawing/2014/main" id="{CFB92E9D-0DEA-4F79-94A1-6CE605597433}"/>
              </a:ext>
            </a:extLst>
          </p:cNvPr>
          <p:cNvSpPr>
            <a:spLocks noChangeArrowheads="1"/>
          </p:cNvSpPr>
          <p:nvPr/>
        </p:nvSpPr>
        <p:spPr bwMode="auto">
          <a:xfrm>
            <a:off x="7358678" y="3809207"/>
            <a:ext cx="1285875" cy="1285875"/>
          </a:xfrm>
          <a:prstGeom prst="ellipse">
            <a:avLst/>
          </a:prstGeom>
          <a:solidFill>
            <a:srgbClr val="FFFFFF">
              <a:alpha val="25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3600" b="1">
                <a:latin typeface="Montserrat" panose="00000500000000000000" pitchFamily="2" charset="-18"/>
              </a:rPr>
              <a:t>04</a:t>
            </a:r>
          </a:p>
          <a:p>
            <a:pPr algn="ctr" hangingPunct="1">
              <a:lnSpc>
                <a:spcPct val="100000"/>
              </a:lnSpc>
            </a:pPr>
            <a:r>
              <a:rPr lang="pl-PL" altLang="pl-PL" sz="1200">
                <a:latin typeface="Montserrat" panose="00000500000000000000" pitchFamily="2" charset="-18"/>
              </a:rPr>
              <a:t>Option here</a:t>
            </a:r>
          </a:p>
        </p:txBody>
      </p:sp>
      <p:sp>
        <p:nvSpPr>
          <p:cNvPr id="8215" name="Rectangle 23">
            <a:extLst>
              <a:ext uri="{FF2B5EF4-FFF2-40B4-BE49-F238E27FC236}">
                <a16:creationId xmlns:a16="http://schemas.microsoft.com/office/drawing/2014/main" id="{33FD460F-8C8D-4446-9E59-0512CD674DFF}"/>
              </a:ext>
            </a:extLst>
          </p:cNvPr>
          <p:cNvSpPr>
            <a:spLocks noChangeArrowheads="1"/>
          </p:cNvSpPr>
          <p:nvPr/>
        </p:nvSpPr>
        <p:spPr bwMode="auto">
          <a:xfrm>
            <a:off x="2216150" y="358775"/>
            <a:ext cx="6094413"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sz="2400" dirty="0">
                <a:solidFill>
                  <a:srgbClr val="FFFFFF"/>
                </a:solidFill>
                <a:latin typeface="Montserrat" panose="00000500000000000000" pitchFamily="2" charset="-18"/>
              </a:rPr>
              <a:t>TYTUŁ 5</a:t>
            </a:r>
          </a:p>
        </p:txBody>
      </p:sp>
      <p:sp>
        <p:nvSpPr>
          <p:cNvPr id="8216" name="Line 24">
            <a:extLst>
              <a:ext uri="{FF2B5EF4-FFF2-40B4-BE49-F238E27FC236}">
                <a16:creationId xmlns:a16="http://schemas.microsoft.com/office/drawing/2014/main" id="{8860237A-9E29-4718-986A-2ACE49B9AB69}"/>
              </a:ext>
            </a:extLst>
          </p:cNvPr>
          <p:cNvSpPr>
            <a:spLocks noChangeShapeType="1"/>
          </p:cNvSpPr>
          <p:nvPr/>
        </p:nvSpPr>
        <p:spPr bwMode="auto">
          <a:xfrm>
            <a:off x="1908175" y="0"/>
            <a:ext cx="1588" cy="1152525"/>
          </a:xfrm>
          <a:prstGeom prst="line">
            <a:avLst/>
          </a:prstGeom>
          <a:noFill/>
          <a:ln w="720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pic>
        <p:nvPicPr>
          <p:cNvPr id="26" name="Picture 12">
            <a:extLst>
              <a:ext uri="{FF2B5EF4-FFF2-40B4-BE49-F238E27FC236}">
                <a16:creationId xmlns:a16="http://schemas.microsoft.com/office/drawing/2014/main" id="{77E1D862-8D85-4144-B79D-8AB22D2F6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360363"/>
            <a:ext cx="1187450" cy="33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C0CA8A0D-37C7-405B-844F-DC8128AE1DDC}"/>
              </a:ext>
            </a:extLst>
          </p:cNvPr>
          <p:cNvSpPr>
            <a:spLocks noChangeArrowheads="1"/>
          </p:cNvSpPr>
          <p:nvPr/>
        </p:nvSpPr>
        <p:spPr bwMode="auto">
          <a:xfrm>
            <a:off x="5835650" y="6276975"/>
            <a:ext cx="6094413"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46357636-5722-4129-A058-6D963A36FB23}" type="slidenum">
              <a:rPr lang="pl-PL" altLang="pl-PL">
                <a:latin typeface="Montserrat" panose="00000500000000000000" pitchFamily="2" charset="-18"/>
              </a:rPr>
              <a:pPr algn="r" hangingPunct="1">
                <a:lnSpc>
                  <a:spcPct val="100000"/>
                </a:lnSpc>
              </a:pPr>
              <a:t>7</a:t>
            </a:fld>
            <a:endParaRPr lang="pl-PL" altLang="pl-PL">
              <a:latin typeface="Montserrat" panose="00000500000000000000" pitchFamily="2" charset="-18"/>
            </a:endParaRPr>
          </a:p>
        </p:txBody>
      </p:sp>
      <p:sp>
        <p:nvSpPr>
          <p:cNvPr id="9219" name="Rectangle 3">
            <a:extLst>
              <a:ext uri="{FF2B5EF4-FFF2-40B4-BE49-F238E27FC236}">
                <a16:creationId xmlns:a16="http://schemas.microsoft.com/office/drawing/2014/main" id="{7B9EF630-DB8E-4B58-AF7C-870D06F5334B}"/>
              </a:ext>
            </a:extLst>
          </p:cNvPr>
          <p:cNvSpPr>
            <a:spLocks noChangeArrowheads="1"/>
          </p:cNvSpPr>
          <p:nvPr/>
        </p:nvSpPr>
        <p:spPr bwMode="auto">
          <a:xfrm>
            <a:off x="2216150" y="358775"/>
            <a:ext cx="6094413"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sz="2400" dirty="0">
                <a:latin typeface="Montserrat" panose="00000500000000000000" pitchFamily="2" charset="-18"/>
              </a:rPr>
              <a:t>TYTUŁ 6</a:t>
            </a:r>
          </a:p>
        </p:txBody>
      </p:sp>
      <p:sp>
        <p:nvSpPr>
          <p:cNvPr id="9220" name="Line 4">
            <a:extLst>
              <a:ext uri="{FF2B5EF4-FFF2-40B4-BE49-F238E27FC236}">
                <a16:creationId xmlns:a16="http://schemas.microsoft.com/office/drawing/2014/main" id="{05DCD022-446F-40E6-AD3E-1C9824680452}"/>
              </a:ext>
            </a:extLst>
          </p:cNvPr>
          <p:cNvSpPr>
            <a:spLocks noChangeShapeType="1"/>
          </p:cNvSpPr>
          <p:nvPr/>
        </p:nvSpPr>
        <p:spPr bwMode="auto">
          <a:xfrm>
            <a:off x="1908175" y="0"/>
            <a:ext cx="1588" cy="1152525"/>
          </a:xfrm>
          <a:prstGeom prst="line">
            <a:avLst/>
          </a:prstGeom>
          <a:noFill/>
          <a:ln w="720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9221" name="Rectangle 5">
            <a:extLst>
              <a:ext uri="{FF2B5EF4-FFF2-40B4-BE49-F238E27FC236}">
                <a16:creationId xmlns:a16="http://schemas.microsoft.com/office/drawing/2014/main" id="{5087CC88-01FA-4839-A9CE-601F2EBC6BD7}"/>
              </a:ext>
            </a:extLst>
          </p:cNvPr>
          <p:cNvSpPr>
            <a:spLocks noChangeArrowheads="1"/>
          </p:cNvSpPr>
          <p:nvPr/>
        </p:nvSpPr>
        <p:spPr bwMode="auto">
          <a:xfrm>
            <a:off x="7019925" y="1574800"/>
            <a:ext cx="4281488" cy="4473575"/>
          </a:xfrm>
          <a:prstGeom prst="rect">
            <a:avLst/>
          </a:prstGeom>
          <a:solidFill>
            <a:srgbClr val="0E71B8"/>
          </a:solidFill>
          <a:ln>
            <a:noFill/>
          </a:ln>
          <a:effectLst/>
          <a:extLst>
            <a:ext uri="{91240B29-F687-4F45-9708-019B960494DF}">
              <a14:hiddenLine xmlns:a14="http://schemas.microsoft.com/office/drawing/2010/main" w="1908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9222" name="Freeform 6">
            <a:extLst>
              <a:ext uri="{FF2B5EF4-FFF2-40B4-BE49-F238E27FC236}">
                <a16:creationId xmlns:a16="http://schemas.microsoft.com/office/drawing/2014/main" id="{DDF4D916-DD62-4254-93D9-4E5F82DC1EB5}"/>
              </a:ext>
            </a:extLst>
          </p:cNvPr>
          <p:cNvSpPr>
            <a:spLocks noChangeArrowheads="1"/>
          </p:cNvSpPr>
          <p:nvPr/>
        </p:nvSpPr>
        <p:spPr bwMode="auto">
          <a:xfrm rot="16200000">
            <a:off x="8482013" y="1538288"/>
            <a:ext cx="2808287" cy="2884487"/>
          </a:xfrm>
          <a:custGeom>
            <a:avLst/>
            <a:gdLst/>
            <a:ahLst/>
            <a:cxnLst/>
            <a:rect l="0" t="0" r="0" b="0"/>
            <a:pathLst/>
          </a:custGeom>
          <a:solidFill>
            <a:srgbClr val="F2F2F2">
              <a:alpha val="25000"/>
            </a:srgbClr>
          </a:solidFill>
          <a:ln>
            <a:noFill/>
          </a:ln>
          <a:effectLst/>
          <a:extLs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9223" name="Rectangle 7">
            <a:extLst>
              <a:ext uri="{FF2B5EF4-FFF2-40B4-BE49-F238E27FC236}">
                <a16:creationId xmlns:a16="http://schemas.microsoft.com/office/drawing/2014/main" id="{2B1C70DC-4C89-4E50-8BBE-F78AF67AE6B8}"/>
              </a:ext>
            </a:extLst>
          </p:cNvPr>
          <p:cNvSpPr>
            <a:spLocks noChangeArrowheads="1"/>
          </p:cNvSpPr>
          <p:nvPr/>
        </p:nvSpPr>
        <p:spPr bwMode="auto">
          <a:xfrm>
            <a:off x="7205663" y="1871663"/>
            <a:ext cx="3857625" cy="3930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a:solidFill>
                  <a:srgbClr val="FFFFFF"/>
                </a:solidFill>
                <a:latin typeface="Montserrat" panose="00000500000000000000" pitchFamily="2" charset="-18"/>
              </a:rPr>
              <a:t>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quia,</a:t>
            </a:r>
          </a:p>
        </p:txBody>
      </p:sp>
      <p:pic>
        <p:nvPicPr>
          <p:cNvPr id="9224" name="Picture 8">
            <a:extLst>
              <a:ext uri="{FF2B5EF4-FFF2-40B4-BE49-F238E27FC236}">
                <a16:creationId xmlns:a16="http://schemas.microsoft.com/office/drawing/2014/main" id="{7CBBDB17-BB98-472E-8052-0B417C5FD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1187450"/>
            <a:ext cx="7626351" cy="5500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11">
            <a:extLst>
              <a:ext uri="{FF2B5EF4-FFF2-40B4-BE49-F238E27FC236}">
                <a16:creationId xmlns:a16="http://schemas.microsoft.com/office/drawing/2014/main" id="{364A424F-C504-4FF3-8EE6-D6692B1EA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360363"/>
            <a:ext cx="1187450" cy="33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CE944BEA-CF14-43B9-84D6-0C11F31C0711}"/>
              </a:ext>
            </a:extLst>
          </p:cNvPr>
          <p:cNvSpPr>
            <a:spLocks noChangeArrowheads="1"/>
          </p:cNvSpPr>
          <p:nvPr/>
        </p:nvSpPr>
        <p:spPr bwMode="auto">
          <a:xfrm>
            <a:off x="2195513" y="1511300"/>
            <a:ext cx="7883525"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sz="1500">
                <a:solidFill>
                  <a:srgbClr val="FFFFFF"/>
                </a:solidFill>
                <a:latin typeface="Montserrat" panose="00000500000000000000" pitchFamily="2" charset="-18"/>
              </a:rPr>
              <a:t>Cons ectetuer adipiscing elit, sed diam nonummy nibh euismod tincidunt ut laoreet dolore magna aliquam erat volutpat. Ut wisi enim ad minim veniam, quis nostrud exerci tation ullamcorper suscipit lobortis nisl ut aliquip ex ea commodo consequat.</a:t>
            </a:r>
          </a:p>
        </p:txBody>
      </p:sp>
      <p:sp>
        <p:nvSpPr>
          <p:cNvPr id="10244" name="Rectangle 4">
            <a:extLst>
              <a:ext uri="{FF2B5EF4-FFF2-40B4-BE49-F238E27FC236}">
                <a16:creationId xmlns:a16="http://schemas.microsoft.com/office/drawing/2014/main" id="{9AAC4BED-4088-40D6-BC6C-AEAE4E11F9A1}"/>
              </a:ext>
            </a:extLst>
          </p:cNvPr>
          <p:cNvSpPr>
            <a:spLocks noChangeArrowheads="1"/>
          </p:cNvSpPr>
          <p:nvPr/>
        </p:nvSpPr>
        <p:spPr bwMode="auto">
          <a:xfrm>
            <a:off x="2216150" y="358775"/>
            <a:ext cx="6094413"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sz="2400" dirty="0">
                <a:solidFill>
                  <a:srgbClr val="FFFFFF"/>
                </a:solidFill>
                <a:latin typeface="Montserrat" panose="00000500000000000000" pitchFamily="2" charset="-18"/>
              </a:rPr>
              <a:t>TYTUŁ 7</a:t>
            </a:r>
          </a:p>
        </p:txBody>
      </p:sp>
      <p:sp>
        <p:nvSpPr>
          <p:cNvPr id="10245" name="Line 5">
            <a:extLst>
              <a:ext uri="{FF2B5EF4-FFF2-40B4-BE49-F238E27FC236}">
                <a16:creationId xmlns:a16="http://schemas.microsoft.com/office/drawing/2014/main" id="{B2888D87-6BB0-457A-B12D-BEA97A4FC242}"/>
              </a:ext>
            </a:extLst>
          </p:cNvPr>
          <p:cNvSpPr>
            <a:spLocks noChangeShapeType="1"/>
          </p:cNvSpPr>
          <p:nvPr/>
        </p:nvSpPr>
        <p:spPr bwMode="auto">
          <a:xfrm>
            <a:off x="1908175" y="0"/>
            <a:ext cx="1588" cy="1152525"/>
          </a:xfrm>
          <a:prstGeom prst="line">
            <a:avLst/>
          </a:prstGeom>
          <a:noFill/>
          <a:ln w="7200" cap="flat">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10246" name="Freeform 6">
            <a:extLst>
              <a:ext uri="{FF2B5EF4-FFF2-40B4-BE49-F238E27FC236}">
                <a16:creationId xmlns:a16="http://schemas.microsoft.com/office/drawing/2014/main" id="{886D0631-773C-41D5-A2FB-369753A84304}"/>
              </a:ext>
            </a:extLst>
          </p:cNvPr>
          <p:cNvSpPr>
            <a:spLocks noChangeArrowheads="1"/>
          </p:cNvSpPr>
          <p:nvPr/>
        </p:nvSpPr>
        <p:spPr bwMode="auto">
          <a:xfrm>
            <a:off x="10094913" y="3221038"/>
            <a:ext cx="957262" cy="1300162"/>
          </a:xfrm>
          <a:custGeom>
            <a:avLst/>
            <a:gdLst>
              <a:gd name="G0" fmla="*/ 54 108 1"/>
              <a:gd name="G1" fmla="*/ G0 1 108"/>
              <a:gd name="G2" fmla="*/ 1 0 51712"/>
              <a:gd name="G3" fmla="*/ G2 145 1"/>
              <a:gd name="G4" fmla="*/ G3 1 145"/>
              <a:gd name="G5" fmla="*/ 1 0 51712"/>
              <a:gd name="G6" fmla="*/ G5 108 1"/>
              <a:gd name="G7" fmla="*/ G6 1 108"/>
              <a:gd name="G8" fmla="*/ 54 145 1"/>
              <a:gd name="G9" fmla="*/ G8 1 145"/>
              <a:gd name="G10" fmla="*/ 54 108 1"/>
              <a:gd name="G11" fmla="*/ G10 1 108"/>
              <a:gd name="G12" fmla="*/ 145 145 1"/>
              <a:gd name="G13" fmla="*/ G12 1 145"/>
              <a:gd name="G14" fmla="*/ 108 108 1"/>
              <a:gd name="G15" fmla="*/ G14 1 108"/>
              <a:gd name="G16" fmla="*/ 54 145 1"/>
              <a:gd name="G17" fmla="*/ G16 1 145"/>
              <a:gd name="G18" fmla="*/ 54 108 1"/>
              <a:gd name="G19" fmla="*/ G18 1 108"/>
              <a:gd name="G20" fmla="*/ 1 0 51712"/>
              <a:gd name="G21" fmla="*/ G20 145 1"/>
              <a:gd name="G22" fmla="*/ G21 1 145"/>
              <a:gd name="G23" fmla="*/ 54 108 1"/>
              <a:gd name="G24" fmla="*/ G23 1 108"/>
              <a:gd name="G25" fmla="*/ 97 145 1"/>
              <a:gd name="G26" fmla="*/ G25 1 145"/>
              <a:gd name="G27" fmla="*/ 9 108 1"/>
              <a:gd name="G28" fmla="*/ G27 1 108"/>
              <a:gd name="G29" fmla="*/ 53 145 1"/>
              <a:gd name="G30" fmla="*/ G29 1 145"/>
              <a:gd name="G31" fmla="*/ 54 108 1"/>
              <a:gd name="G32" fmla="*/ G31 1 108"/>
              <a:gd name="G33" fmla="*/ 8 145 1"/>
              <a:gd name="G34" fmla="*/ G33 1 145"/>
              <a:gd name="G35" fmla="*/ 99 108 1"/>
              <a:gd name="G36" fmla="*/ G35 1 108"/>
              <a:gd name="G37" fmla="*/ 53 145 1"/>
              <a:gd name="G38" fmla="*/ G37 1 145"/>
              <a:gd name="G39" fmla="*/ 54 108 1"/>
              <a:gd name="G40" fmla="*/ G39 1 108"/>
              <a:gd name="G41" fmla="*/ 97 145 1"/>
              <a:gd name="G42" fmla="*/ G41 1 145"/>
              <a:gd name="G43" fmla="+- 108 0 0"/>
              <a:gd name="G44" fmla="+- 145 0 0"/>
              <a:gd name="T0" fmla="*/ 54 w 108"/>
              <a:gd name="T1" fmla="*/ 0 h 145"/>
              <a:gd name="T2" fmla="*/ 0 w 108"/>
              <a:gd name="T3" fmla="*/ 54 h 145"/>
              <a:gd name="T4" fmla="*/ 54 w 108"/>
              <a:gd name="T5" fmla="*/ 145 h 145"/>
              <a:gd name="T6" fmla="*/ 108 w 108"/>
              <a:gd name="T7" fmla="*/ 54 h 145"/>
              <a:gd name="T8" fmla="*/ 54 w 108"/>
              <a:gd name="T9" fmla="*/ 0 h 145"/>
              <a:gd name="T10" fmla="*/ 54 w 108"/>
              <a:gd name="T11" fmla="*/ 97 h 145"/>
              <a:gd name="T12" fmla="*/ 9 w 108"/>
              <a:gd name="T13" fmla="*/ 53 h 145"/>
              <a:gd name="T14" fmla="*/ 54 w 108"/>
              <a:gd name="T15" fmla="*/ 8 h 145"/>
              <a:gd name="T16" fmla="*/ 99 w 108"/>
              <a:gd name="T17" fmla="*/ 53 h 145"/>
              <a:gd name="T18" fmla="*/ 54 w 108"/>
              <a:gd name="T19"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5">
                <a:moveTo>
                  <a:pt x="54" y="0"/>
                </a:moveTo>
                <a:cubicBezTo>
                  <a:pt x="24" y="0"/>
                  <a:pt x="0" y="24"/>
                  <a:pt x="0" y="54"/>
                </a:cubicBezTo>
                <a:cubicBezTo>
                  <a:pt x="0" y="99"/>
                  <a:pt x="54" y="145"/>
                  <a:pt x="54" y="145"/>
                </a:cubicBezTo>
                <a:cubicBezTo>
                  <a:pt x="54" y="145"/>
                  <a:pt x="108" y="99"/>
                  <a:pt x="108" y="54"/>
                </a:cubicBezTo>
                <a:cubicBezTo>
                  <a:pt x="108" y="24"/>
                  <a:pt x="84" y="0"/>
                  <a:pt x="54" y="0"/>
                </a:cubicBezTo>
                <a:close/>
                <a:moveTo>
                  <a:pt x="54" y="97"/>
                </a:moveTo>
                <a:cubicBezTo>
                  <a:pt x="29" y="97"/>
                  <a:pt x="9" y="77"/>
                  <a:pt x="9" y="53"/>
                </a:cubicBezTo>
                <a:cubicBezTo>
                  <a:pt x="9" y="28"/>
                  <a:pt x="29" y="8"/>
                  <a:pt x="54" y="8"/>
                </a:cubicBezTo>
                <a:cubicBezTo>
                  <a:pt x="79" y="8"/>
                  <a:pt x="99" y="28"/>
                  <a:pt x="99" y="53"/>
                </a:cubicBezTo>
                <a:cubicBezTo>
                  <a:pt x="99" y="77"/>
                  <a:pt x="79" y="97"/>
                  <a:pt x="54" y="97"/>
                </a:cubicBezTo>
                <a:close/>
              </a:path>
            </a:pathLst>
          </a:custGeom>
          <a:solidFill>
            <a:srgbClr val="FFFFFF">
              <a:alpha val="48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0247" name="Freeform 7">
            <a:extLst>
              <a:ext uri="{FF2B5EF4-FFF2-40B4-BE49-F238E27FC236}">
                <a16:creationId xmlns:a16="http://schemas.microsoft.com/office/drawing/2014/main" id="{15DBF1FF-9D4E-4713-B4CC-0D2B2448AAAD}"/>
              </a:ext>
            </a:extLst>
          </p:cNvPr>
          <p:cNvSpPr>
            <a:spLocks noChangeArrowheads="1"/>
          </p:cNvSpPr>
          <p:nvPr/>
        </p:nvSpPr>
        <p:spPr bwMode="auto">
          <a:xfrm>
            <a:off x="5948363" y="3221038"/>
            <a:ext cx="965200" cy="1300162"/>
          </a:xfrm>
          <a:custGeom>
            <a:avLst/>
            <a:gdLst>
              <a:gd name="G0" fmla="*/ 55 109 1"/>
              <a:gd name="G1" fmla="*/ G0 1 109"/>
              <a:gd name="G2" fmla="*/ 1 0 51712"/>
              <a:gd name="G3" fmla="*/ G2 145 1"/>
              <a:gd name="G4" fmla="*/ G3 1 145"/>
              <a:gd name="G5" fmla="*/ 1 0 51712"/>
              <a:gd name="G6" fmla="*/ G5 109 1"/>
              <a:gd name="G7" fmla="*/ G6 1 109"/>
              <a:gd name="G8" fmla="*/ 54 145 1"/>
              <a:gd name="G9" fmla="*/ G8 1 145"/>
              <a:gd name="G10" fmla="*/ 55 109 1"/>
              <a:gd name="G11" fmla="*/ G10 1 109"/>
              <a:gd name="G12" fmla="*/ 145 145 1"/>
              <a:gd name="G13" fmla="*/ G12 1 145"/>
              <a:gd name="G14" fmla="*/ 109 109 1"/>
              <a:gd name="G15" fmla="*/ G14 1 109"/>
              <a:gd name="G16" fmla="*/ 54 145 1"/>
              <a:gd name="G17" fmla="*/ G16 1 145"/>
              <a:gd name="G18" fmla="*/ 55 109 1"/>
              <a:gd name="G19" fmla="*/ G18 1 109"/>
              <a:gd name="G20" fmla="*/ 1 0 51712"/>
              <a:gd name="G21" fmla="*/ G20 145 1"/>
              <a:gd name="G22" fmla="*/ G21 1 145"/>
              <a:gd name="G23" fmla="*/ 55 109 1"/>
              <a:gd name="G24" fmla="*/ G23 1 109"/>
              <a:gd name="G25" fmla="*/ 97 145 1"/>
              <a:gd name="G26" fmla="*/ G25 1 145"/>
              <a:gd name="G27" fmla="*/ 10 109 1"/>
              <a:gd name="G28" fmla="*/ G27 1 109"/>
              <a:gd name="G29" fmla="*/ 53 145 1"/>
              <a:gd name="G30" fmla="*/ G29 1 145"/>
              <a:gd name="G31" fmla="*/ 55 109 1"/>
              <a:gd name="G32" fmla="*/ G31 1 109"/>
              <a:gd name="G33" fmla="*/ 8 145 1"/>
              <a:gd name="G34" fmla="*/ G33 1 145"/>
              <a:gd name="G35" fmla="*/ 99 109 1"/>
              <a:gd name="G36" fmla="*/ G35 1 109"/>
              <a:gd name="G37" fmla="*/ 53 145 1"/>
              <a:gd name="G38" fmla="*/ G37 1 145"/>
              <a:gd name="G39" fmla="*/ 55 109 1"/>
              <a:gd name="G40" fmla="*/ G39 1 109"/>
              <a:gd name="G41" fmla="*/ 97 145 1"/>
              <a:gd name="G42" fmla="*/ G41 1 145"/>
              <a:gd name="G43" fmla="+- 109 0 0"/>
              <a:gd name="G44" fmla="+- 145 0 0"/>
              <a:gd name="T0" fmla="*/ 55 w 109"/>
              <a:gd name="T1" fmla="*/ 0 h 145"/>
              <a:gd name="T2" fmla="*/ 0 w 109"/>
              <a:gd name="T3" fmla="*/ 54 h 145"/>
              <a:gd name="T4" fmla="*/ 55 w 109"/>
              <a:gd name="T5" fmla="*/ 145 h 145"/>
              <a:gd name="T6" fmla="*/ 109 w 109"/>
              <a:gd name="T7" fmla="*/ 54 h 145"/>
              <a:gd name="T8" fmla="*/ 55 w 109"/>
              <a:gd name="T9" fmla="*/ 0 h 145"/>
              <a:gd name="T10" fmla="*/ 55 w 109"/>
              <a:gd name="T11" fmla="*/ 97 h 145"/>
              <a:gd name="T12" fmla="*/ 10 w 109"/>
              <a:gd name="T13" fmla="*/ 53 h 145"/>
              <a:gd name="T14" fmla="*/ 55 w 109"/>
              <a:gd name="T15" fmla="*/ 8 h 145"/>
              <a:gd name="T16" fmla="*/ 99 w 109"/>
              <a:gd name="T17" fmla="*/ 53 h 145"/>
              <a:gd name="T18" fmla="*/ 55 w 109"/>
              <a:gd name="T19"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45">
                <a:moveTo>
                  <a:pt x="55" y="0"/>
                </a:moveTo>
                <a:cubicBezTo>
                  <a:pt x="25" y="0"/>
                  <a:pt x="0" y="24"/>
                  <a:pt x="0" y="54"/>
                </a:cubicBezTo>
                <a:cubicBezTo>
                  <a:pt x="0" y="99"/>
                  <a:pt x="55" y="145"/>
                  <a:pt x="55" y="145"/>
                </a:cubicBezTo>
                <a:cubicBezTo>
                  <a:pt x="55" y="145"/>
                  <a:pt x="109" y="99"/>
                  <a:pt x="109" y="54"/>
                </a:cubicBezTo>
                <a:cubicBezTo>
                  <a:pt x="109" y="24"/>
                  <a:pt x="85" y="0"/>
                  <a:pt x="55" y="0"/>
                </a:cubicBezTo>
                <a:close/>
                <a:moveTo>
                  <a:pt x="55" y="97"/>
                </a:moveTo>
                <a:cubicBezTo>
                  <a:pt x="30" y="97"/>
                  <a:pt x="10" y="77"/>
                  <a:pt x="10" y="53"/>
                </a:cubicBezTo>
                <a:cubicBezTo>
                  <a:pt x="10" y="28"/>
                  <a:pt x="30" y="8"/>
                  <a:pt x="55" y="8"/>
                </a:cubicBezTo>
                <a:cubicBezTo>
                  <a:pt x="79" y="8"/>
                  <a:pt x="99" y="28"/>
                  <a:pt x="99" y="53"/>
                </a:cubicBezTo>
                <a:cubicBezTo>
                  <a:pt x="99" y="77"/>
                  <a:pt x="79" y="97"/>
                  <a:pt x="55" y="97"/>
                </a:cubicBezTo>
                <a:close/>
              </a:path>
            </a:pathLst>
          </a:custGeom>
          <a:solidFill>
            <a:srgbClr val="FFFFFF">
              <a:alpha val="48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0248" name="Freeform 8">
            <a:extLst>
              <a:ext uri="{FF2B5EF4-FFF2-40B4-BE49-F238E27FC236}">
                <a16:creationId xmlns:a16="http://schemas.microsoft.com/office/drawing/2014/main" id="{98FB217C-371C-439C-87B9-207FF8E34B17}"/>
              </a:ext>
            </a:extLst>
          </p:cNvPr>
          <p:cNvSpPr>
            <a:spLocks noChangeArrowheads="1"/>
          </p:cNvSpPr>
          <p:nvPr/>
        </p:nvSpPr>
        <p:spPr bwMode="auto">
          <a:xfrm>
            <a:off x="4716463" y="3221038"/>
            <a:ext cx="965200" cy="1300162"/>
          </a:xfrm>
          <a:custGeom>
            <a:avLst/>
            <a:gdLst>
              <a:gd name="G0" fmla="*/ 54 109 1"/>
              <a:gd name="G1" fmla="*/ G0 1 109"/>
              <a:gd name="G2" fmla="*/ 1 0 51712"/>
              <a:gd name="G3" fmla="*/ G2 145 1"/>
              <a:gd name="G4" fmla="*/ G3 1 145"/>
              <a:gd name="G5" fmla="*/ 1 0 51712"/>
              <a:gd name="G6" fmla="*/ G5 109 1"/>
              <a:gd name="G7" fmla="*/ G6 1 109"/>
              <a:gd name="G8" fmla="*/ 54 145 1"/>
              <a:gd name="G9" fmla="*/ G8 1 145"/>
              <a:gd name="G10" fmla="*/ 54 109 1"/>
              <a:gd name="G11" fmla="*/ G10 1 109"/>
              <a:gd name="G12" fmla="*/ 145 145 1"/>
              <a:gd name="G13" fmla="*/ G12 1 145"/>
              <a:gd name="G14" fmla="*/ 109 109 1"/>
              <a:gd name="G15" fmla="*/ G14 1 109"/>
              <a:gd name="G16" fmla="*/ 54 145 1"/>
              <a:gd name="G17" fmla="*/ G16 1 145"/>
              <a:gd name="G18" fmla="*/ 54 109 1"/>
              <a:gd name="G19" fmla="*/ G18 1 109"/>
              <a:gd name="G20" fmla="*/ 1 0 51712"/>
              <a:gd name="G21" fmla="*/ G20 145 1"/>
              <a:gd name="G22" fmla="*/ G21 1 145"/>
              <a:gd name="G23" fmla="*/ 54 109 1"/>
              <a:gd name="G24" fmla="*/ G23 1 109"/>
              <a:gd name="G25" fmla="*/ 97 145 1"/>
              <a:gd name="G26" fmla="*/ G25 1 145"/>
              <a:gd name="G27" fmla="*/ 10 109 1"/>
              <a:gd name="G28" fmla="*/ G27 1 109"/>
              <a:gd name="G29" fmla="*/ 53 145 1"/>
              <a:gd name="G30" fmla="*/ G29 1 145"/>
              <a:gd name="G31" fmla="*/ 54 109 1"/>
              <a:gd name="G32" fmla="*/ G31 1 109"/>
              <a:gd name="G33" fmla="*/ 8 145 1"/>
              <a:gd name="G34" fmla="*/ G33 1 145"/>
              <a:gd name="G35" fmla="*/ 99 109 1"/>
              <a:gd name="G36" fmla="*/ G35 1 109"/>
              <a:gd name="G37" fmla="*/ 53 145 1"/>
              <a:gd name="G38" fmla="*/ G37 1 145"/>
              <a:gd name="G39" fmla="*/ 54 109 1"/>
              <a:gd name="G40" fmla="*/ G39 1 109"/>
              <a:gd name="G41" fmla="*/ 97 145 1"/>
              <a:gd name="G42" fmla="*/ G41 1 145"/>
              <a:gd name="G43" fmla="+- 109 0 0"/>
              <a:gd name="G44" fmla="+- 145 0 0"/>
              <a:gd name="T0" fmla="*/ 54 w 109"/>
              <a:gd name="T1" fmla="*/ 0 h 145"/>
              <a:gd name="T2" fmla="*/ 0 w 109"/>
              <a:gd name="T3" fmla="*/ 54 h 145"/>
              <a:gd name="T4" fmla="*/ 54 w 109"/>
              <a:gd name="T5" fmla="*/ 145 h 145"/>
              <a:gd name="T6" fmla="*/ 109 w 109"/>
              <a:gd name="T7" fmla="*/ 54 h 145"/>
              <a:gd name="T8" fmla="*/ 54 w 109"/>
              <a:gd name="T9" fmla="*/ 0 h 145"/>
              <a:gd name="T10" fmla="*/ 54 w 109"/>
              <a:gd name="T11" fmla="*/ 97 h 145"/>
              <a:gd name="T12" fmla="*/ 10 w 109"/>
              <a:gd name="T13" fmla="*/ 53 h 145"/>
              <a:gd name="T14" fmla="*/ 54 w 109"/>
              <a:gd name="T15" fmla="*/ 8 h 145"/>
              <a:gd name="T16" fmla="*/ 99 w 109"/>
              <a:gd name="T17" fmla="*/ 53 h 145"/>
              <a:gd name="T18" fmla="*/ 54 w 109"/>
              <a:gd name="T19"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45">
                <a:moveTo>
                  <a:pt x="54" y="0"/>
                </a:moveTo>
                <a:cubicBezTo>
                  <a:pt x="24" y="0"/>
                  <a:pt x="0" y="24"/>
                  <a:pt x="0" y="54"/>
                </a:cubicBezTo>
                <a:cubicBezTo>
                  <a:pt x="0" y="99"/>
                  <a:pt x="54" y="145"/>
                  <a:pt x="54" y="145"/>
                </a:cubicBezTo>
                <a:cubicBezTo>
                  <a:pt x="54" y="145"/>
                  <a:pt x="109" y="99"/>
                  <a:pt x="109" y="54"/>
                </a:cubicBezTo>
                <a:cubicBezTo>
                  <a:pt x="109" y="24"/>
                  <a:pt x="84" y="0"/>
                  <a:pt x="54" y="0"/>
                </a:cubicBezTo>
                <a:close/>
                <a:moveTo>
                  <a:pt x="54" y="97"/>
                </a:moveTo>
                <a:cubicBezTo>
                  <a:pt x="30" y="97"/>
                  <a:pt x="10" y="77"/>
                  <a:pt x="10" y="53"/>
                </a:cubicBezTo>
                <a:cubicBezTo>
                  <a:pt x="10" y="28"/>
                  <a:pt x="30" y="8"/>
                  <a:pt x="54" y="8"/>
                </a:cubicBezTo>
                <a:cubicBezTo>
                  <a:pt x="79" y="8"/>
                  <a:pt x="99" y="28"/>
                  <a:pt x="99" y="53"/>
                </a:cubicBezTo>
                <a:cubicBezTo>
                  <a:pt x="99" y="77"/>
                  <a:pt x="79" y="97"/>
                  <a:pt x="54" y="97"/>
                </a:cubicBezTo>
                <a:close/>
              </a:path>
            </a:pathLst>
          </a:custGeom>
          <a:solidFill>
            <a:srgbClr val="FFFFFF">
              <a:alpha val="48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0249" name="Freeform 9">
            <a:extLst>
              <a:ext uri="{FF2B5EF4-FFF2-40B4-BE49-F238E27FC236}">
                <a16:creationId xmlns:a16="http://schemas.microsoft.com/office/drawing/2014/main" id="{541D53FF-D726-45F9-98F0-BACF25D9AE32}"/>
              </a:ext>
            </a:extLst>
          </p:cNvPr>
          <p:cNvSpPr>
            <a:spLocks noChangeArrowheads="1"/>
          </p:cNvSpPr>
          <p:nvPr/>
        </p:nvSpPr>
        <p:spPr bwMode="auto">
          <a:xfrm>
            <a:off x="2836863" y="3221038"/>
            <a:ext cx="957262" cy="1300162"/>
          </a:xfrm>
          <a:custGeom>
            <a:avLst/>
            <a:gdLst>
              <a:gd name="G0" fmla="*/ 54 108 1"/>
              <a:gd name="G1" fmla="*/ G0 1 108"/>
              <a:gd name="G2" fmla="*/ 1 0 51712"/>
              <a:gd name="G3" fmla="*/ G2 145 1"/>
              <a:gd name="G4" fmla="*/ G3 1 145"/>
              <a:gd name="G5" fmla="*/ 1 0 51712"/>
              <a:gd name="G6" fmla="*/ G5 108 1"/>
              <a:gd name="G7" fmla="*/ G6 1 108"/>
              <a:gd name="G8" fmla="*/ 54 145 1"/>
              <a:gd name="G9" fmla="*/ G8 1 145"/>
              <a:gd name="G10" fmla="*/ 54 108 1"/>
              <a:gd name="G11" fmla="*/ G10 1 108"/>
              <a:gd name="G12" fmla="*/ 145 145 1"/>
              <a:gd name="G13" fmla="*/ G12 1 145"/>
              <a:gd name="G14" fmla="*/ 108 108 1"/>
              <a:gd name="G15" fmla="*/ G14 1 108"/>
              <a:gd name="G16" fmla="*/ 54 145 1"/>
              <a:gd name="G17" fmla="*/ G16 1 145"/>
              <a:gd name="G18" fmla="*/ 54 108 1"/>
              <a:gd name="G19" fmla="*/ G18 1 108"/>
              <a:gd name="G20" fmla="*/ 1 0 51712"/>
              <a:gd name="G21" fmla="*/ G20 145 1"/>
              <a:gd name="G22" fmla="*/ G21 1 145"/>
              <a:gd name="G23" fmla="*/ 54 108 1"/>
              <a:gd name="G24" fmla="*/ G23 1 108"/>
              <a:gd name="G25" fmla="*/ 97 145 1"/>
              <a:gd name="G26" fmla="*/ G25 1 145"/>
              <a:gd name="G27" fmla="*/ 9 108 1"/>
              <a:gd name="G28" fmla="*/ G27 1 108"/>
              <a:gd name="G29" fmla="*/ 53 145 1"/>
              <a:gd name="G30" fmla="*/ G29 1 145"/>
              <a:gd name="G31" fmla="*/ 54 108 1"/>
              <a:gd name="G32" fmla="*/ G31 1 108"/>
              <a:gd name="G33" fmla="*/ 8 145 1"/>
              <a:gd name="G34" fmla="*/ G33 1 145"/>
              <a:gd name="G35" fmla="*/ 99 108 1"/>
              <a:gd name="G36" fmla="*/ G35 1 108"/>
              <a:gd name="G37" fmla="*/ 53 145 1"/>
              <a:gd name="G38" fmla="*/ G37 1 145"/>
              <a:gd name="G39" fmla="*/ 54 108 1"/>
              <a:gd name="G40" fmla="*/ G39 1 108"/>
              <a:gd name="G41" fmla="*/ 97 145 1"/>
              <a:gd name="G42" fmla="*/ G41 1 145"/>
              <a:gd name="G43" fmla="+- 108 0 0"/>
              <a:gd name="G44" fmla="+- 145 0 0"/>
              <a:gd name="T0" fmla="*/ 54 w 108"/>
              <a:gd name="T1" fmla="*/ 0 h 145"/>
              <a:gd name="T2" fmla="*/ 0 w 108"/>
              <a:gd name="T3" fmla="*/ 54 h 145"/>
              <a:gd name="T4" fmla="*/ 54 w 108"/>
              <a:gd name="T5" fmla="*/ 145 h 145"/>
              <a:gd name="T6" fmla="*/ 108 w 108"/>
              <a:gd name="T7" fmla="*/ 54 h 145"/>
              <a:gd name="T8" fmla="*/ 54 w 108"/>
              <a:gd name="T9" fmla="*/ 0 h 145"/>
              <a:gd name="T10" fmla="*/ 54 w 108"/>
              <a:gd name="T11" fmla="*/ 97 h 145"/>
              <a:gd name="T12" fmla="*/ 9 w 108"/>
              <a:gd name="T13" fmla="*/ 53 h 145"/>
              <a:gd name="T14" fmla="*/ 54 w 108"/>
              <a:gd name="T15" fmla="*/ 8 h 145"/>
              <a:gd name="T16" fmla="*/ 99 w 108"/>
              <a:gd name="T17" fmla="*/ 53 h 145"/>
              <a:gd name="T18" fmla="*/ 54 w 108"/>
              <a:gd name="T19"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45">
                <a:moveTo>
                  <a:pt x="54" y="0"/>
                </a:moveTo>
                <a:cubicBezTo>
                  <a:pt x="24" y="0"/>
                  <a:pt x="0" y="24"/>
                  <a:pt x="0" y="54"/>
                </a:cubicBezTo>
                <a:cubicBezTo>
                  <a:pt x="0" y="99"/>
                  <a:pt x="54" y="145"/>
                  <a:pt x="54" y="145"/>
                </a:cubicBezTo>
                <a:cubicBezTo>
                  <a:pt x="54" y="145"/>
                  <a:pt x="108" y="99"/>
                  <a:pt x="108" y="54"/>
                </a:cubicBezTo>
                <a:cubicBezTo>
                  <a:pt x="108" y="24"/>
                  <a:pt x="84" y="0"/>
                  <a:pt x="54" y="0"/>
                </a:cubicBezTo>
                <a:close/>
                <a:moveTo>
                  <a:pt x="54" y="97"/>
                </a:moveTo>
                <a:cubicBezTo>
                  <a:pt x="29" y="97"/>
                  <a:pt x="9" y="77"/>
                  <a:pt x="9" y="53"/>
                </a:cubicBezTo>
                <a:cubicBezTo>
                  <a:pt x="9" y="28"/>
                  <a:pt x="29" y="8"/>
                  <a:pt x="54" y="8"/>
                </a:cubicBezTo>
                <a:cubicBezTo>
                  <a:pt x="79" y="8"/>
                  <a:pt x="99" y="28"/>
                  <a:pt x="99" y="53"/>
                </a:cubicBezTo>
                <a:cubicBezTo>
                  <a:pt x="99" y="77"/>
                  <a:pt x="79" y="97"/>
                  <a:pt x="54" y="97"/>
                </a:cubicBezTo>
                <a:close/>
              </a:path>
            </a:pathLst>
          </a:custGeom>
          <a:solidFill>
            <a:srgbClr val="FFFFFF">
              <a:alpha val="48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0250" name="Rectangle 10">
            <a:extLst>
              <a:ext uri="{FF2B5EF4-FFF2-40B4-BE49-F238E27FC236}">
                <a16:creationId xmlns:a16="http://schemas.microsoft.com/office/drawing/2014/main" id="{05D8D874-DBBD-4E4C-AF98-1D2FE498503B}"/>
              </a:ext>
            </a:extLst>
          </p:cNvPr>
          <p:cNvSpPr>
            <a:spLocks noChangeArrowheads="1"/>
          </p:cNvSpPr>
          <p:nvPr/>
        </p:nvSpPr>
        <p:spPr bwMode="auto">
          <a:xfrm>
            <a:off x="6461125" y="4843463"/>
            <a:ext cx="4157663" cy="304800"/>
          </a:xfrm>
          <a:prstGeom prst="rect">
            <a:avLst/>
          </a:prstGeom>
          <a:solidFill>
            <a:srgbClr val="FFFFFF">
              <a:alpha val="48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0251" name="Rectangle 11">
            <a:extLst>
              <a:ext uri="{FF2B5EF4-FFF2-40B4-BE49-F238E27FC236}">
                <a16:creationId xmlns:a16="http://schemas.microsoft.com/office/drawing/2014/main" id="{684394FD-D3DF-42BB-A23F-8B7D1229D211}"/>
              </a:ext>
            </a:extLst>
          </p:cNvPr>
          <p:cNvSpPr>
            <a:spLocks noChangeArrowheads="1"/>
          </p:cNvSpPr>
          <p:nvPr/>
        </p:nvSpPr>
        <p:spPr bwMode="auto">
          <a:xfrm>
            <a:off x="5229225" y="4843463"/>
            <a:ext cx="1169988" cy="304800"/>
          </a:xfrm>
          <a:prstGeom prst="rect">
            <a:avLst/>
          </a:prstGeom>
          <a:solidFill>
            <a:srgbClr val="FFFFFF">
              <a:alpha val="48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0252" name="Rectangle 12">
            <a:extLst>
              <a:ext uri="{FF2B5EF4-FFF2-40B4-BE49-F238E27FC236}">
                <a16:creationId xmlns:a16="http://schemas.microsoft.com/office/drawing/2014/main" id="{74CF091C-DA93-4573-A75F-3415F0C3FBD6}"/>
              </a:ext>
            </a:extLst>
          </p:cNvPr>
          <p:cNvSpPr>
            <a:spLocks noChangeArrowheads="1"/>
          </p:cNvSpPr>
          <p:nvPr/>
        </p:nvSpPr>
        <p:spPr bwMode="auto">
          <a:xfrm>
            <a:off x="3333750" y="4843463"/>
            <a:ext cx="1833563" cy="304800"/>
          </a:xfrm>
          <a:prstGeom prst="rect">
            <a:avLst/>
          </a:prstGeom>
          <a:solidFill>
            <a:srgbClr val="FFFFFF">
              <a:alpha val="48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0253" name="Rectangle 13">
            <a:extLst>
              <a:ext uri="{FF2B5EF4-FFF2-40B4-BE49-F238E27FC236}">
                <a16:creationId xmlns:a16="http://schemas.microsoft.com/office/drawing/2014/main" id="{6066A6ED-3DBF-423A-AE16-F5CDB5DCC9E7}"/>
              </a:ext>
            </a:extLst>
          </p:cNvPr>
          <p:cNvSpPr>
            <a:spLocks noChangeArrowheads="1"/>
          </p:cNvSpPr>
          <p:nvPr/>
        </p:nvSpPr>
        <p:spPr bwMode="auto">
          <a:xfrm>
            <a:off x="2305050" y="4843463"/>
            <a:ext cx="966788" cy="304800"/>
          </a:xfrm>
          <a:prstGeom prst="rect">
            <a:avLst/>
          </a:prstGeom>
          <a:solidFill>
            <a:srgbClr val="FFFFFF">
              <a:alpha val="48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p>
        </p:txBody>
      </p:sp>
      <p:sp>
        <p:nvSpPr>
          <p:cNvPr id="10254" name="Rectangle 14">
            <a:extLst>
              <a:ext uri="{FF2B5EF4-FFF2-40B4-BE49-F238E27FC236}">
                <a16:creationId xmlns:a16="http://schemas.microsoft.com/office/drawing/2014/main" id="{4A4003FA-A401-472A-AE9B-3423A016B73A}"/>
              </a:ext>
            </a:extLst>
          </p:cNvPr>
          <p:cNvSpPr>
            <a:spLocks noChangeArrowheads="1"/>
          </p:cNvSpPr>
          <p:nvPr/>
        </p:nvSpPr>
        <p:spPr bwMode="auto">
          <a:xfrm>
            <a:off x="2935288" y="3422650"/>
            <a:ext cx="79692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3200" b="1">
                <a:solidFill>
                  <a:srgbClr val="FFD320"/>
                </a:solidFill>
                <a:latin typeface="Montserrat" panose="00000500000000000000" pitchFamily="2" charset="-18"/>
              </a:rPr>
              <a:t>10</a:t>
            </a:r>
            <a:r>
              <a:rPr lang="pl-PL" altLang="pl-PL">
                <a:solidFill>
                  <a:srgbClr val="FFD320"/>
                </a:solidFill>
                <a:latin typeface="Montserrat" panose="00000500000000000000" pitchFamily="2" charset="-18"/>
              </a:rPr>
              <a:t>%</a:t>
            </a:r>
          </a:p>
        </p:txBody>
      </p:sp>
      <p:sp>
        <p:nvSpPr>
          <p:cNvPr id="10255" name="Rectangle 15">
            <a:extLst>
              <a:ext uri="{FF2B5EF4-FFF2-40B4-BE49-F238E27FC236}">
                <a16:creationId xmlns:a16="http://schemas.microsoft.com/office/drawing/2014/main" id="{3FAC7191-59F7-454C-A8AF-4BE74FA41643}"/>
              </a:ext>
            </a:extLst>
          </p:cNvPr>
          <p:cNvSpPr>
            <a:spLocks noChangeArrowheads="1"/>
          </p:cNvSpPr>
          <p:nvPr/>
        </p:nvSpPr>
        <p:spPr bwMode="auto">
          <a:xfrm>
            <a:off x="4778375" y="3422650"/>
            <a:ext cx="842963"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3200" b="1">
                <a:solidFill>
                  <a:srgbClr val="FFD320"/>
                </a:solidFill>
                <a:latin typeface="Montserrat" panose="00000500000000000000" pitchFamily="2" charset="-18"/>
              </a:rPr>
              <a:t>33</a:t>
            </a:r>
            <a:r>
              <a:rPr lang="pl-PL" altLang="pl-PL">
                <a:solidFill>
                  <a:srgbClr val="FFD320"/>
                </a:solidFill>
                <a:latin typeface="Montserrat" panose="00000500000000000000" pitchFamily="2" charset="-18"/>
              </a:rPr>
              <a:t>%</a:t>
            </a:r>
          </a:p>
        </p:txBody>
      </p:sp>
      <p:sp>
        <p:nvSpPr>
          <p:cNvPr id="10256" name="Rectangle 16">
            <a:extLst>
              <a:ext uri="{FF2B5EF4-FFF2-40B4-BE49-F238E27FC236}">
                <a16:creationId xmlns:a16="http://schemas.microsoft.com/office/drawing/2014/main" id="{C891B463-56C2-4CA7-B1F8-EA09AC643FE1}"/>
              </a:ext>
            </a:extLst>
          </p:cNvPr>
          <p:cNvSpPr>
            <a:spLocks noChangeArrowheads="1"/>
          </p:cNvSpPr>
          <p:nvPr/>
        </p:nvSpPr>
        <p:spPr bwMode="auto">
          <a:xfrm>
            <a:off x="5991225" y="3422650"/>
            <a:ext cx="8794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3200" b="1">
                <a:solidFill>
                  <a:srgbClr val="FFD320"/>
                </a:solidFill>
                <a:latin typeface="Montserrat" panose="00000500000000000000" pitchFamily="2" charset="-18"/>
              </a:rPr>
              <a:t>50</a:t>
            </a:r>
            <a:r>
              <a:rPr lang="pl-PL" altLang="pl-PL">
                <a:solidFill>
                  <a:srgbClr val="FFD320"/>
                </a:solidFill>
                <a:latin typeface="Montserrat" panose="00000500000000000000" pitchFamily="2" charset="-18"/>
              </a:rPr>
              <a:t>%</a:t>
            </a:r>
          </a:p>
        </p:txBody>
      </p:sp>
      <p:sp>
        <p:nvSpPr>
          <p:cNvPr id="10257" name="Rectangle 17">
            <a:extLst>
              <a:ext uri="{FF2B5EF4-FFF2-40B4-BE49-F238E27FC236}">
                <a16:creationId xmlns:a16="http://schemas.microsoft.com/office/drawing/2014/main" id="{4B9294AA-8DB2-421B-8597-0EC3C439DCF6}"/>
              </a:ext>
            </a:extLst>
          </p:cNvPr>
          <p:cNvSpPr>
            <a:spLocks noChangeArrowheads="1"/>
          </p:cNvSpPr>
          <p:nvPr/>
        </p:nvSpPr>
        <p:spPr bwMode="auto">
          <a:xfrm>
            <a:off x="10145713" y="3484563"/>
            <a:ext cx="85407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723900" algn="l"/>
              </a:tabLst>
              <a:defRPr>
                <a:solidFill>
                  <a:srgbClr val="000000"/>
                </a:solidFill>
                <a:latin typeface="Arial" panose="020B0604020202020204" pitchFamily="34" charset="0"/>
                <a:ea typeface="Microsoft YaHei" panose="020B0503020204020204" pitchFamily="34" charset="-122"/>
              </a:defRPr>
            </a:lvl1pPr>
            <a:lvl2pPr>
              <a:tabLst>
                <a:tab pos="723900" algn="l"/>
              </a:tabLst>
              <a:defRPr>
                <a:solidFill>
                  <a:srgbClr val="000000"/>
                </a:solidFill>
                <a:latin typeface="Arial" panose="020B0604020202020204" pitchFamily="34" charset="0"/>
                <a:ea typeface="Microsoft YaHei" panose="020B0503020204020204" pitchFamily="34" charset="-122"/>
              </a:defRPr>
            </a:lvl2pPr>
            <a:lvl3pPr>
              <a:tabLst>
                <a:tab pos="723900" algn="l"/>
              </a:tabLst>
              <a:defRPr>
                <a:solidFill>
                  <a:srgbClr val="000000"/>
                </a:solidFill>
                <a:latin typeface="Arial" panose="020B0604020202020204" pitchFamily="34" charset="0"/>
                <a:ea typeface="Microsoft YaHei" panose="020B0503020204020204" pitchFamily="34" charset="-122"/>
              </a:defRPr>
            </a:lvl3pPr>
            <a:lvl4pPr>
              <a:tabLst>
                <a:tab pos="723900" algn="l"/>
              </a:tabLst>
              <a:defRPr>
                <a:solidFill>
                  <a:srgbClr val="000000"/>
                </a:solidFill>
                <a:latin typeface="Arial" panose="020B0604020202020204" pitchFamily="34" charset="0"/>
                <a:ea typeface="Microsoft YaHei" panose="020B0503020204020204" pitchFamily="34" charset="-122"/>
              </a:defRPr>
            </a:lvl4pPr>
            <a:lvl5pPr>
              <a:tabLst>
                <a:tab pos="723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pl-PL" altLang="pl-PL" sz="2400" b="1">
                <a:solidFill>
                  <a:srgbClr val="FFD320"/>
                </a:solidFill>
                <a:latin typeface="Montserrat" panose="00000500000000000000" pitchFamily="2" charset="-18"/>
              </a:rPr>
              <a:t>100</a:t>
            </a:r>
            <a:r>
              <a:rPr lang="pl-PL" altLang="pl-PL" sz="1400">
                <a:solidFill>
                  <a:srgbClr val="FFD320"/>
                </a:solidFill>
                <a:latin typeface="Montserrat" panose="00000500000000000000" pitchFamily="2" charset="-18"/>
              </a:rPr>
              <a:t>%</a:t>
            </a:r>
          </a:p>
        </p:txBody>
      </p:sp>
      <p:pic>
        <p:nvPicPr>
          <p:cNvPr id="19" name="Picture 11">
            <a:extLst>
              <a:ext uri="{FF2B5EF4-FFF2-40B4-BE49-F238E27FC236}">
                <a16:creationId xmlns:a16="http://schemas.microsoft.com/office/drawing/2014/main" id="{834C8013-5490-49B1-BDCA-73F9532F07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360363"/>
            <a:ext cx="1187450" cy="33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2B320E5-F35A-4C38-A5F9-2CF3B8E4DAA8}"/>
              </a:ext>
            </a:extLst>
          </p:cNvPr>
          <p:cNvSpPr>
            <a:spLocks noChangeArrowheads="1"/>
          </p:cNvSpPr>
          <p:nvPr/>
        </p:nvSpPr>
        <p:spPr bwMode="auto">
          <a:xfrm>
            <a:off x="5835650" y="6276975"/>
            <a:ext cx="6094413"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algn="r" hangingPunct="1">
              <a:lnSpc>
                <a:spcPct val="100000"/>
              </a:lnSpc>
            </a:pPr>
            <a:fld id="{EF76EB1B-EFB9-4E50-8755-BDB15BE2998A}" type="slidenum">
              <a:rPr lang="pl-PL" altLang="pl-PL">
                <a:latin typeface="Montserrat" panose="00000500000000000000" pitchFamily="2" charset="-18"/>
              </a:rPr>
              <a:pPr algn="r" hangingPunct="1">
                <a:lnSpc>
                  <a:spcPct val="100000"/>
                </a:lnSpc>
              </a:pPr>
              <a:t>9</a:t>
            </a:fld>
            <a:endParaRPr lang="pl-PL" altLang="pl-PL">
              <a:latin typeface="Montserrat" panose="00000500000000000000" pitchFamily="2" charset="-18"/>
            </a:endParaRPr>
          </a:p>
        </p:txBody>
      </p:sp>
      <p:sp>
        <p:nvSpPr>
          <p:cNvPr id="11268" name="Line 4">
            <a:extLst>
              <a:ext uri="{FF2B5EF4-FFF2-40B4-BE49-F238E27FC236}">
                <a16:creationId xmlns:a16="http://schemas.microsoft.com/office/drawing/2014/main" id="{F5580D6D-F0FD-4E3F-A2B2-0558E01FB2B7}"/>
              </a:ext>
            </a:extLst>
          </p:cNvPr>
          <p:cNvSpPr>
            <a:spLocks noChangeShapeType="1"/>
          </p:cNvSpPr>
          <p:nvPr/>
        </p:nvSpPr>
        <p:spPr bwMode="auto">
          <a:xfrm>
            <a:off x="1908175" y="0"/>
            <a:ext cx="1588" cy="1152525"/>
          </a:xfrm>
          <a:prstGeom prst="line">
            <a:avLst/>
          </a:prstGeom>
          <a:noFill/>
          <a:ln w="720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11269" name="Rectangle 5">
            <a:extLst>
              <a:ext uri="{FF2B5EF4-FFF2-40B4-BE49-F238E27FC236}">
                <a16:creationId xmlns:a16="http://schemas.microsoft.com/office/drawing/2014/main" id="{831F7BCE-B1D4-4438-9BAA-E9B86C7A83EE}"/>
              </a:ext>
            </a:extLst>
          </p:cNvPr>
          <p:cNvSpPr>
            <a:spLocks noChangeArrowheads="1"/>
          </p:cNvSpPr>
          <p:nvPr/>
        </p:nvSpPr>
        <p:spPr bwMode="auto">
          <a:xfrm>
            <a:off x="617538" y="1962150"/>
            <a:ext cx="3857625" cy="3930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pl-PL" altLang="pl-PL">
                <a:latin typeface="Montserrat" panose="00000500000000000000" pitchFamily="2" charset="-18"/>
              </a:rPr>
              <a:t>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quia,</a:t>
            </a:r>
          </a:p>
        </p:txBody>
      </p:sp>
      <p:pic>
        <p:nvPicPr>
          <p:cNvPr id="7" name="Picture 11">
            <a:extLst>
              <a:ext uri="{FF2B5EF4-FFF2-40B4-BE49-F238E27FC236}">
                <a16:creationId xmlns:a16="http://schemas.microsoft.com/office/drawing/2014/main" id="{8F90B43E-5BA0-4587-9D22-79A04601B0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360363"/>
            <a:ext cx="1187450" cy="33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
</p:tagLst>
</file>

<file path=ppt/tags/tag2.xml><?xml version="1.0" encoding="utf-8"?>
<p:tagLst xmlns:a="http://schemas.openxmlformats.org/drawingml/2006/main" xmlns:r="http://schemas.openxmlformats.org/officeDocument/2006/relationships" xmlns:p="http://schemas.openxmlformats.org/presentationml/2006/main">
  <p:tag name="SHAPE_LOCKS" val="1"/>
</p:tagLst>
</file>

<file path=ppt/tags/tag3.xml><?xml version="1.0" encoding="utf-8"?>
<p:tagLst xmlns:a="http://schemas.openxmlformats.org/drawingml/2006/main" xmlns:r="http://schemas.openxmlformats.org/officeDocument/2006/relationships" xmlns:p="http://schemas.openxmlformats.org/presentationml/2006/main">
  <p:tag name="SHAPE_LOCKS" val="8"/>
</p:tagLst>
</file>

<file path=ppt/tags/tag4.xml><?xml version="1.0" encoding="utf-8"?>
<p:tagLst xmlns:a="http://schemas.openxmlformats.org/drawingml/2006/main" xmlns:r="http://schemas.openxmlformats.org/officeDocument/2006/relationships" xmlns:p="http://schemas.openxmlformats.org/presentationml/2006/main">
  <p:tag name="SHAPE_LOCKS" val="1"/>
</p:tagLst>
</file>

<file path=ppt/tags/tag5.xml><?xml version="1.0" encoding="utf-8"?>
<p:tagLst xmlns:a="http://schemas.openxmlformats.org/drawingml/2006/main" xmlns:r="http://schemas.openxmlformats.org/officeDocument/2006/relationships" xmlns:p="http://schemas.openxmlformats.org/presentationml/2006/main">
  <p:tag name="SHAPE_LOCKS" val="1"/>
</p:tagLst>
</file>

<file path=ppt/tags/tag6.xml><?xml version="1.0" encoding="utf-8"?>
<p:tagLst xmlns:a="http://schemas.openxmlformats.org/drawingml/2006/main" xmlns:r="http://schemas.openxmlformats.org/officeDocument/2006/relationships" xmlns:p="http://schemas.openxmlformats.org/presentationml/2006/main">
  <p:tag name="SHAPE_LOCKS" val="1"/>
</p:tagLst>
</file>

<file path=ppt/theme/theme1.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Calibri"/>
        <a:ea typeface="Microsoft YaHei"/>
        <a:cs typeface=""/>
      </a:majorFont>
      <a:minorFont>
        <a:latin typeface="Calibri"/>
        <a:ea typeface="Microsoft YaHei"/>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l-PL"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l-PL"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328</TotalTime>
  <Words>754</Words>
  <Application>Microsoft Office PowerPoint</Application>
  <PresentationFormat>Panoramiczny</PresentationFormat>
  <Paragraphs>131</Paragraphs>
  <Slides>16</Slides>
  <Notes>16</Notes>
  <HiddenSlides>1</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16</vt:i4>
      </vt:variant>
    </vt:vector>
  </HeadingPairs>
  <TitlesOfParts>
    <vt:vector size="24" baseType="lpstr">
      <vt:lpstr>Arial</vt:lpstr>
      <vt:lpstr>Calibri</vt:lpstr>
      <vt:lpstr>Montserrat</vt:lpstr>
      <vt:lpstr>Montserrat Medium</vt:lpstr>
      <vt:lpstr>Montserrat SemiBold</vt:lpstr>
      <vt:lpstr>StarSymbol</vt:lpstr>
      <vt:lpstr>Times New Roman</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Hubert Siuba</dc:creator>
  <cp:lastModifiedBy>Hubert Siuba</cp:lastModifiedBy>
  <cp:revision>23</cp:revision>
  <cp:lastPrinted>1601-01-01T00:00:00Z</cp:lastPrinted>
  <dcterms:created xsi:type="dcterms:W3CDTF">1601-01-01T00:00:00Z</dcterms:created>
  <dcterms:modified xsi:type="dcterms:W3CDTF">2022-04-04T18:55:35Z</dcterms:modified>
</cp:coreProperties>
</file>